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notesMasterIdLst>
    <p:notesMasterId r:id="rId51"/>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Lst>
  <p:sldSz cx="12192000" cy="6858000"/>
  <p:notesSz cx="7315200" cy="96012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45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microsoft.com/office/2015/10/relationships/revisionInfo" Target="revisionInfo.xml"/><Relationship Id="rId8" Type="http://schemas.openxmlformats.org/officeDocument/2006/relationships/slide" Target="slides/slide5.xml"/><Relationship Id="rId51" Type="http://schemas.openxmlformats.org/officeDocument/2006/relationships/notesMaster" Target="notesMasters/notesMaster1.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2" name="PlaceHolder 1"/>
          <p:cNvSpPr>
            <a:spLocks noGrp="1"/>
          </p:cNvSpPr>
          <p:nvPr>
            <p:ph type="body"/>
          </p:nvPr>
        </p:nvSpPr>
        <p:spPr>
          <a:xfrm>
            <a:off x="756000" y="5078520"/>
            <a:ext cx="6047640" cy="4811040"/>
          </a:xfrm>
          <a:prstGeom prst="rect">
            <a:avLst/>
          </a:prstGeom>
        </p:spPr>
        <p:txBody>
          <a:bodyPr lIns="0" tIns="0" rIns="0" bIns="0"/>
          <a:lstStyle/>
          <a:p>
            <a:r>
              <a:rPr lang="it-IT" sz="2000" b="0" strike="noStrike" spc="-1">
                <a:solidFill>
                  <a:srgbClr val="000000"/>
                </a:solidFill>
                <a:uFill>
                  <a:solidFill>
                    <a:srgbClr val="FFFFFF"/>
                  </a:solidFill>
                </a:uFill>
                <a:latin typeface="Arial"/>
              </a:rPr>
              <a:t>Click to edit the notes format</a:t>
            </a:r>
          </a:p>
        </p:txBody>
      </p:sp>
      <p:sp>
        <p:nvSpPr>
          <p:cNvPr id="133" name="PlaceHolder 2"/>
          <p:cNvSpPr>
            <a:spLocks noGrp="1"/>
          </p:cNvSpPr>
          <p:nvPr>
            <p:ph type="hdr"/>
          </p:nvPr>
        </p:nvSpPr>
        <p:spPr>
          <a:xfrm>
            <a:off x="0" y="0"/>
            <a:ext cx="3280680" cy="534240"/>
          </a:xfrm>
          <a:prstGeom prst="rect">
            <a:avLst/>
          </a:prstGeom>
        </p:spPr>
        <p:txBody>
          <a:bodyPr lIns="0" tIns="0" rIns="0" bIns="0"/>
          <a:lstStyle/>
          <a:p>
            <a:r>
              <a:rPr lang="it-IT" sz="1400" b="0" strike="noStrike" spc="-1">
                <a:solidFill>
                  <a:srgbClr val="000000"/>
                </a:solidFill>
                <a:uFill>
                  <a:solidFill>
                    <a:srgbClr val="FFFFFF"/>
                  </a:solidFill>
                </a:uFill>
                <a:latin typeface="Times New Roman"/>
              </a:rPr>
              <a:t>&lt;header&gt;</a:t>
            </a:r>
          </a:p>
        </p:txBody>
      </p:sp>
      <p:sp>
        <p:nvSpPr>
          <p:cNvPr id="134" name="PlaceHolder 3"/>
          <p:cNvSpPr>
            <a:spLocks noGrp="1"/>
          </p:cNvSpPr>
          <p:nvPr>
            <p:ph type="dt"/>
          </p:nvPr>
        </p:nvSpPr>
        <p:spPr>
          <a:xfrm>
            <a:off x="4278960" y="0"/>
            <a:ext cx="3280680" cy="534240"/>
          </a:xfrm>
          <a:prstGeom prst="rect">
            <a:avLst/>
          </a:prstGeom>
        </p:spPr>
        <p:txBody>
          <a:bodyPr lIns="0" tIns="0" rIns="0" bIns="0"/>
          <a:lstStyle/>
          <a:p>
            <a:pPr algn="r"/>
            <a:r>
              <a:rPr lang="it-IT" sz="1400" b="0" strike="noStrike" spc="-1">
                <a:solidFill>
                  <a:srgbClr val="000000"/>
                </a:solidFill>
                <a:uFill>
                  <a:solidFill>
                    <a:srgbClr val="FFFFFF"/>
                  </a:solidFill>
                </a:uFill>
                <a:latin typeface="Times New Roman"/>
              </a:rPr>
              <a:t>&lt;date/time&gt;</a:t>
            </a:r>
          </a:p>
        </p:txBody>
      </p:sp>
      <p:sp>
        <p:nvSpPr>
          <p:cNvPr id="135" name="PlaceHolder 4"/>
          <p:cNvSpPr>
            <a:spLocks noGrp="1"/>
          </p:cNvSpPr>
          <p:nvPr>
            <p:ph type="ftr"/>
          </p:nvPr>
        </p:nvSpPr>
        <p:spPr>
          <a:xfrm>
            <a:off x="0" y="10157400"/>
            <a:ext cx="3280680" cy="534240"/>
          </a:xfrm>
          <a:prstGeom prst="rect">
            <a:avLst/>
          </a:prstGeom>
        </p:spPr>
        <p:txBody>
          <a:bodyPr lIns="0" tIns="0" rIns="0" bIns="0" anchor="b"/>
          <a:lstStyle/>
          <a:p>
            <a:r>
              <a:rPr lang="it-IT" sz="1400" b="0" strike="noStrike" spc="-1">
                <a:solidFill>
                  <a:srgbClr val="000000"/>
                </a:solidFill>
                <a:uFill>
                  <a:solidFill>
                    <a:srgbClr val="FFFFFF"/>
                  </a:solidFill>
                </a:uFill>
                <a:latin typeface="Times New Roman"/>
              </a:rPr>
              <a:t>&lt;footer&gt;</a:t>
            </a:r>
          </a:p>
        </p:txBody>
      </p:sp>
      <p:sp>
        <p:nvSpPr>
          <p:cNvPr id="136" name="PlaceHolder 5"/>
          <p:cNvSpPr>
            <a:spLocks noGrp="1"/>
          </p:cNvSpPr>
          <p:nvPr>
            <p:ph type="sldNum"/>
          </p:nvPr>
        </p:nvSpPr>
        <p:spPr>
          <a:xfrm>
            <a:off x="4278960" y="10157400"/>
            <a:ext cx="3280680" cy="534240"/>
          </a:xfrm>
          <a:prstGeom prst="rect">
            <a:avLst/>
          </a:prstGeom>
        </p:spPr>
        <p:txBody>
          <a:bodyPr lIns="0" tIns="0" rIns="0" bIns="0" anchor="b"/>
          <a:lstStyle/>
          <a:p>
            <a:pPr algn="r"/>
            <a:fld id="{315C1C5B-8B4F-47D1-9206-905B8F52D0E9}" type="slidenum">
              <a:rPr lang="it-IT" sz="1400" b="0" strike="noStrike" spc="-1">
                <a:solidFill>
                  <a:srgbClr val="000000"/>
                </a:solidFill>
                <a:uFill>
                  <a:solidFill>
                    <a:srgbClr val="FFFFFF"/>
                  </a:solidFill>
                </a:uFill>
                <a:latin typeface="Times New Roman"/>
              </a:rPr>
              <a:t>‹#›</a:t>
            </a:fld>
            <a:endParaRPr lang="it-IT" sz="1400" b="0" strike="noStrike" spc="-1">
              <a:solidFill>
                <a:srgbClr val="000000"/>
              </a:solidFill>
              <a:uFill>
                <a:solidFill>
                  <a:srgbClr val="FFFFFF"/>
                </a:solidFill>
              </a:uFill>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82766BFF-D7D2-402B-808E-51D2E1403649}" type="slidenum">
              <a:rPr lang="it-IT" sz="1300" b="0" strike="noStrike" spc="-1">
                <a:solidFill>
                  <a:srgbClr val="000000"/>
                </a:solidFill>
                <a:uFill>
                  <a:solidFill>
                    <a:srgbClr val="FFFFFF"/>
                  </a:solidFill>
                </a:uFill>
                <a:latin typeface="Tahoma"/>
              </a:rPr>
              <a:t>1</a:t>
            </a:fld>
            <a:endParaRPr lang="it-IT" sz="1300" b="0" strike="noStrike" spc="-1">
              <a:solidFill>
                <a:srgbClr val="000000"/>
              </a:solidFill>
              <a:uFill>
                <a:solidFill>
                  <a:srgbClr val="FFFFFF"/>
                </a:solidFill>
              </a:uFill>
              <a:latin typeface="Arial"/>
            </a:endParaRPr>
          </a:p>
        </p:txBody>
      </p:sp>
      <p:sp>
        <p:nvSpPr>
          <p:cNvPr id="406" name="PlaceHolder 2"/>
          <p:cNvSpPr>
            <a:spLocks noGrp="1"/>
          </p:cNvSpPr>
          <p:nvPr>
            <p:ph type="body"/>
          </p:nvPr>
        </p:nvSpPr>
        <p:spPr>
          <a:xfrm>
            <a:off x="974880" y="4560840"/>
            <a:ext cx="5364360" cy="4318200"/>
          </a:xfrm>
          <a:prstGeom prst="rect">
            <a:avLst/>
          </a:prstGeom>
        </p:spPr>
        <p:txBody>
          <a:bodyPr lIns="96840" tIns="48240" rIns="96840" bIns="48240"/>
          <a:lstStyle/>
          <a:p>
            <a:r>
              <a:rPr lang="it-IT" sz="2000" b="0" strike="noStrike" spc="-1">
                <a:solidFill>
                  <a:srgbClr val="000000"/>
                </a:solidFill>
                <a:uFill>
                  <a:solidFill>
                    <a:srgbClr val="FFFFFF"/>
                  </a:solidFill>
                </a:uFill>
                <a:latin typeface="Georgia"/>
              </a:rPr>
              <a:t> </a:t>
            </a:r>
            <a:endParaRPr lang="it-IT" sz="2000" b="0" strike="noStrike" spc="-1">
              <a:solidFill>
                <a:srgbClr val="000000"/>
              </a:solidFill>
              <a:uFill>
                <a:solidFill>
                  <a:srgbClr val="FFFFFF"/>
                </a:solidFill>
              </a:uFill>
              <a:latin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3"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59DEF0F4-CF87-40BE-A2AB-EFCFCCFC85A3}" type="slidenum">
              <a:rPr lang="it-IT" sz="1300" b="0" strike="noStrike" spc="-1">
                <a:solidFill>
                  <a:srgbClr val="000000"/>
                </a:solidFill>
                <a:uFill>
                  <a:solidFill>
                    <a:srgbClr val="FFFFFF"/>
                  </a:solidFill>
                </a:uFill>
                <a:latin typeface="Tahoma"/>
              </a:rPr>
              <a:t>10</a:t>
            </a:fld>
            <a:endParaRPr lang="it-IT" sz="1300" b="0" strike="noStrike" spc="-1">
              <a:solidFill>
                <a:srgbClr val="000000"/>
              </a:solidFill>
              <a:uFill>
                <a:solidFill>
                  <a:srgbClr val="FFFFFF"/>
                </a:solidFill>
              </a:uFill>
              <a:latin typeface="Arial"/>
            </a:endParaRPr>
          </a:p>
        </p:txBody>
      </p:sp>
      <p:sp>
        <p:nvSpPr>
          <p:cNvPr id="424" name="PlaceHolder 2"/>
          <p:cNvSpPr>
            <a:spLocks noGrp="1"/>
          </p:cNvSpPr>
          <p:nvPr>
            <p:ph type="body"/>
          </p:nvPr>
        </p:nvSpPr>
        <p:spPr>
          <a:xfrm>
            <a:off x="974880" y="4560840"/>
            <a:ext cx="5364360" cy="4318200"/>
          </a:xfrm>
          <a:prstGeom prst="rect">
            <a:avLst/>
          </a:prstGeom>
        </p:spPr>
        <p:txBody>
          <a:bodyPr lIns="96840" tIns="48240" rIns="96840" bIns="48240"/>
          <a:lstStyle/>
          <a:p>
            <a:r>
              <a:rPr lang="it-IT" sz="2000" b="0" strike="noStrike" spc="-1">
                <a:solidFill>
                  <a:srgbClr val="000000"/>
                </a:solidFill>
                <a:uFill>
                  <a:solidFill>
                    <a:srgbClr val="FFFFFF"/>
                  </a:solidFill>
                </a:uFill>
                <a:latin typeface="Arial"/>
              </a:rPr>
              <a:t> </a:t>
            </a:r>
            <a:endParaRPr lang="it-IT" sz="2000" b="0" strike="noStrike" spc="-1">
              <a:solidFill>
                <a:srgbClr val="000000"/>
              </a:solidFill>
              <a:uFill>
                <a:solidFill>
                  <a:srgbClr val="FFFFFF"/>
                </a:solidFill>
              </a:uFill>
              <a:latin typeface="Georgia"/>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5"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64397943-5791-4E15-8B18-5666B5129CA5}" type="slidenum">
              <a:rPr lang="it-IT" sz="1300" b="0" strike="noStrike" spc="-1">
                <a:solidFill>
                  <a:srgbClr val="000000"/>
                </a:solidFill>
                <a:uFill>
                  <a:solidFill>
                    <a:srgbClr val="FFFFFF"/>
                  </a:solidFill>
                </a:uFill>
                <a:latin typeface="Tahoma"/>
              </a:rPr>
              <a:t>11</a:t>
            </a:fld>
            <a:endParaRPr lang="it-IT" sz="1300" b="0" strike="noStrike" spc="-1">
              <a:solidFill>
                <a:srgbClr val="000000"/>
              </a:solidFill>
              <a:uFill>
                <a:solidFill>
                  <a:srgbClr val="FFFFFF"/>
                </a:solidFill>
              </a:uFill>
              <a:latin typeface="Arial"/>
            </a:endParaRPr>
          </a:p>
        </p:txBody>
      </p:sp>
      <p:sp>
        <p:nvSpPr>
          <p:cNvPr id="426" name="PlaceHolder 2"/>
          <p:cNvSpPr>
            <a:spLocks noGrp="1"/>
          </p:cNvSpPr>
          <p:nvPr>
            <p:ph type="body"/>
          </p:nvPr>
        </p:nvSpPr>
        <p:spPr>
          <a:xfrm>
            <a:off x="974880" y="4560840"/>
            <a:ext cx="5364360" cy="4318200"/>
          </a:xfrm>
          <a:prstGeom prst="rect">
            <a:avLst/>
          </a:prstGeom>
        </p:spPr>
        <p:txBody>
          <a:bodyPr lIns="96840" tIns="48240" rIns="96840" bIns="48240"/>
          <a:lstStyle/>
          <a:p>
            <a:r>
              <a:rPr lang="it-IT" sz="2000" b="0" strike="noStrike" spc="-1">
                <a:solidFill>
                  <a:srgbClr val="000000"/>
                </a:solidFill>
                <a:uFill>
                  <a:solidFill>
                    <a:srgbClr val="FFFFFF"/>
                  </a:solidFill>
                </a:uFill>
                <a:latin typeface="Georgia"/>
              </a:rPr>
              <a:t>For high frequencies these terms loose their usual meaning, but for low frequencies we recognize in them the usual terms of the circuit theory.</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EB8244DE-C122-42FB-85AB-955719F03F01}" type="slidenum">
              <a:rPr lang="it-IT" sz="1300" b="0" strike="noStrike" spc="-1">
                <a:solidFill>
                  <a:srgbClr val="000000"/>
                </a:solidFill>
                <a:uFill>
                  <a:solidFill>
                    <a:srgbClr val="FFFFFF"/>
                  </a:solidFill>
                </a:uFill>
                <a:latin typeface="Tahoma"/>
              </a:rPr>
              <a:t>12</a:t>
            </a:fld>
            <a:endParaRPr lang="it-IT" sz="1300" b="0" strike="noStrike" spc="-1">
              <a:solidFill>
                <a:srgbClr val="000000"/>
              </a:solidFill>
              <a:uFill>
                <a:solidFill>
                  <a:srgbClr val="FFFFFF"/>
                </a:solidFill>
              </a:uFill>
              <a:latin typeface="Arial"/>
            </a:endParaRPr>
          </a:p>
        </p:txBody>
      </p:sp>
      <p:sp>
        <p:nvSpPr>
          <p:cNvPr id="428" name="PlaceHolder 2"/>
          <p:cNvSpPr>
            <a:spLocks noGrp="1"/>
          </p:cNvSpPr>
          <p:nvPr>
            <p:ph type="body"/>
          </p:nvPr>
        </p:nvSpPr>
        <p:spPr>
          <a:xfrm>
            <a:off x="974880" y="4560840"/>
            <a:ext cx="5364360" cy="4318200"/>
          </a:xfrm>
          <a:prstGeom prst="rect">
            <a:avLst/>
          </a:prstGeom>
        </p:spPr>
        <p:txBody>
          <a:bodyPr lIns="96840" tIns="48240" rIns="96840" bIns="48240"/>
          <a:lstStyle/>
          <a:p>
            <a:r>
              <a:rPr lang="it-IT" sz="2000" b="0" strike="noStrike" spc="-1">
                <a:solidFill>
                  <a:srgbClr val="000000"/>
                </a:solidFill>
                <a:uFill>
                  <a:solidFill>
                    <a:srgbClr val="FFFFFF"/>
                  </a:solidFill>
                </a:uFill>
                <a:latin typeface="Georgia"/>
              </a:rPr>
              <a:t>We are going now to dig deeper into the ‘capacitive’ voltage drop term introduced with the circuit equation.</a:t>
            </a:r>
          </a:p>
          <a:p>
            <a:r>
              <a:rPr lang="it-IT" sz="2000" b="0" strike="noStrike" spc="-1">
                <a:solidFill>
                  <a:srgbClr val="000000"/>
                </a:solidFill>
                <a:uFill>
                  <a:solidFill>
                    <a:srgbClr val="FFFFFF"/>
                  </a:solidFill>
                </a:uFill>
                <a:latin typeface="Georgia"/>
              </a:rPr>
              <a:t>To start with, we have to find the relationship between the scalar potential field and the charges. To this purpose, is useful to use an equivalent free-space formulation, where all conductore are removed. Their presence is accounted for through its effect on the field distribution. </a:t>
            </a:r>
          </a:p>
          <a:p>
            <a:r>
              <a:rPr lang="it-IT" sz="2000" b="0" strike="noStrike" spc="-1">
                <a:solidFill>
                  <a:srgbClr val="000000"/>
                </a:solidFill>
                <a:uFill>
                  <a:solidFill>
                    <a:srgbClr val="FFFFFF"/>
                  </a:solidFill>
                </a:uFill>
                <a:latin typeface="Georgia"/>
              </a:rPr>
              <a:t>The generated field in this equivalent free-space formulation is found thorugh the above integration over a suitable volume of homogeneous dielectric.</a:t>
            </a:r>
          </a:p>
          <a:p>
            <a:r>
              <a:rPr lang="it-IT" sz="2000" b="0" strike="noStrike" spc="-1">
                <a:solidFill>
                  <a:srgbClr val="000000"/>
                </a:solidFill>
                <a:uFill>
                  <a:solidFill>
                    <a:srgbClr val="FFFFFF"/>
                  </a:solidFill>
                </a:uFill>
                <a:latin typeface="Georgia"/>
              </a:rPr>
              <a:t>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9F337FC3-C5AA-4604-B0A4-581D1E92BAEC}" type="slidenum">
              <a:rPr lang="it-IT" sz="1300" b="0" strike="noStrike" spc="-1">
                <a:solidFill>
                  <a:srgbClr val="000000"/>
                </a:solidFill>
                <a:uFill>
                  <a:solidFill>
                    <a:srgbClr val="FFFFFF"/>
                  </a:solidFill>
                </a:uFill>
                <a:latin typeface="Tahoma"/>
              </a:rPr>
              <a:t>13</a:t>
            </a:fld>
            <a:endParaRPr lang="it-IT" sz="1300" b="0" strike="noStrike" spc="-1">
              <a:solidFill>
                <a:srgbClr val="000000"/>
              </a:solidFill>
              <a:uFill>
                <a:solidFill>
                  <a:srgbClr val="FFFFFF"/>
                </a:solidFill>
              </a:uFill>
              <a:latin typeface="Arial"/>
            </a:endParaRPr>
          </a:p>
        </p:txBody>
      </p:sp>
      <p:sp>
        <p:nvSpPr>
          <p:cNvPr id="430" name="PlaceHolder 2"/>
          <p:cNvSpPr>
            <a:spLocks noGrp="1"/>
          </p:cNvSpPr>
          <p:nvPr>
            <p:ph type="body"/>
          </p:nvPr>
        </p:nvSpPr>
        <p:spPr>
          <a:xfrm>
            <a:off x="974880" y="4560840"/>
            <a:ext cx="5364360" cy="4318200"/>
          </a:xfrm>
          <a:prstGeom prst="rect">
            <a:avLst/>
          </a:prstGeom>
        </p:spPr>
        <p:txBody>
          <a:bodyPr lIns="96840" tIns="48240" rIns="96840" bIns="48240"/>
          <a:lstStyle/>
          <a:p>
            <a:r>
              <a:rPr lang="it-IT" sz="2000" b="0" strike="noStrike" spc="-1">
                <a:solidFill>
                  <a:srgbClr val="000000"/>
                </a:solidFill>
                <a:uFill>
                  <a:solidFill>
                    <a:srgbClr val="FFFFFF"/>
                  </a:solidFill>
                </a:uFill>
                <a:latin typeface="Georgia"/>
              </a:rPr>
              <a:t>In this discussion, we neglect the stray capacitance and assume that the only capacitor on the path is the one shown in the figure.</a:t>
            </a:r>
          </a:p>
          <a:p>
            <a:r>
              <a:rPr lang="it-IT" sz="2000" b="0" strike="noStrike" spc="-1">
                <a:solidFill>
                  <a:srgbClr val="000000"/>
                </a:solidFill>
                <a:uFill>
                  <a:solidFill>
                    <a:srgbClr val="FFFFFF"/>
                  </a:solidFill>
                </a:uFill>
                <a:latin typeface="Georgia"/>
              </a:rPr>
              <a:t>The intergral of the gradient of the scalar potential along the path ‘c’ is therefore equal to the circuitation along the path (as if it were closed, i.e. no discontinuity) minus the integral on the discontinuity.</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1"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557D3DBB-F625-4E86-BC16-EBE032435A33}" type="slidenum">
              <a:rPr lang="it-IT" sz="1300" b="0" strike="noStrike" spc="-1">
                <a:solidFill>
                  <a:srgbClr val="000000"/>
                </a:solidFill>
                <a:uFill>
                  <a:solidFill>
                    <a:srgbClr val="FFFFFF"/>
                  </a:solidFill>
                </a:uFill>
                <a:latin typeface="Tahoma"/>
              </a:rPr>
              <a:t>14</a:t>
            </a:fld>
            <a:endParaRPr lang="it-IT" sz="1300" b="0" strike="noStrike" spc="-1">
              <a:solidFill>
                <a:srgbClr val="000000"/>
              </a:solidFill>
              <a:uFill>
                <a:solidFill>
                  <a:srgbClr val="FFFFFF"/>
                </a:solidFill>
              </a:uFill>
              <a:latin typeface="Arial"/>
            </a:endParaRPr>
          </a:p>
        </p:txBody>
      </p:sp>
      <p:sp>
        <p:nvSpPr>
          <p:cNvPr id="432" name="PlaceHolder 2"/>
          <p:cNvSpPr>
            <a:spLocks noGrp="1"/>
          </p:cNvSpPr>
          <p:nvPr>
            <p:ph type="body"/>
          </p:nvPr>
        </p:nvSpPr>
        <p:spPr>
          <a:xfrm>
            <a:off x="974880" y="4560840"/>
            <a:ext cx="5364360" cy="4318200"/>
          </a:xfrm>
          <a:prstGeom prst="rect">
            <a:avLst/>
          </a:prstGeom>
        </p:spPr>
        <p:txBody>
          <a:bodyPr lIns="96840" tIns="48240" rIns="96840" bIns="48240"/>
          <a:lstStyle/>
          <a:p>
            <a:r>
              <a:rPr lang="it-IT" sz="2000" b="0" strike="noStrike" spc="-1">
                <a:solidFill>
                  <a:srgbClr val="000000"/>
                </a:solidFill>
                <a:uFill>
                  <a:solidFill>
                    <a:srgbClr val="FFFFFF"/>
                  </a:solidFill>
                </a:uFill>
                <a:latin typeface="Georgia"/>
              </a:rPr>
              <a:t>The first term on the left is always zero because, by math, the integral of a gradient computed on any closed path (circuitation) is zero.</a:t>
            </a:r>
          </a:p>
          <a:p>
            <a:r>
              <a:rPr lang="it-IT" sz="2000" b="0" strike="noStrike" spc="-1">
                <a:solidFill>
                  <a:srgbClr val="000000"/>
                </a:solidFill>
                <a:uFill>
                  <a:solidFill>
                    <a:srgbClr val="FFFFFF"/>
                  </a:solidFill>
                </a:uFill>
                <a:latin typeface="Georgia"/>
              </a:rPr>
              <a:t>The second term is calculated by considering that the gradient of Φ along the direction of the path is the partial derivative of Φ evaluated in the path direction.</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75494C5A-A540-45BE-8374-0944C54AB528}" type="slidenum">
              <a:rPr lang="it-IT" sz="1300" b="0" strike="noStrike" spc="-1">
                <a:solidFill>
                  <a:srgbClr val="000000"/>
                </a:solidFill>
                <a:uFill>
                  <a:solidFill>
                    <a:srgbClr val="FFFFFF"/>
                  </a:solidFill>
                </a:uFill>
                <a:latin typeface="Tahoma"/>
              </a:rPr>
              <a:t>15</a:t>
            </a:fld>
            <a:endParaRPr lang="it-IT" sz="1300" b="0" strike="noStrike" spc="-1">
              <a:solidFill>
                <a:srgbClr val="000000"/>
              </a:solidFill>
              <a:uFill>
                <a:solidFill>
                  <a:srgbClr val="FFFFFF"/>
                </a:solidFill>
              </a:uFill>
              <a:latin typeface="Arial"/>
            </a:endParaRPr>
          </a:p>
        </p:txBody>
      </p:sp>
      <p:sp>
        <p:nvSpPr>
          <p:cNvPr id="434" name="PlaceHolder 2"/>
          <p:cNvSpPr>
            <a:spLocks noGrp="1"/>
          </p:cNvSpPr>
          <p:nvPr>
            <p:ph type="body"/>
          </p:nvPr>
        </p:nvSpPr>
        <p:spPr>
          <a:xfrm>
            <a:off x="974880" y="4560840"/>
            <a:ext cx="5364360" cy="4318200"/>
          </a:xfrm>
          <a:prstGeom prst="rect">
            <a:avLst/>
          </a:prstGeom>
        </p:spPr>
        <p:txBody>
          <a:bodyPr lIns="96840" tIns="48240" rIns="96840" bIns="48240"/>
          <a:lstStyle/>
          <a:p>
            <a:r>
              <a:rPr lang="it-IT" sz="2000" b="0" strike="noStrike" spc="-1">
                <a:solidFill>
                  <a:srgbClr val="000000"/>
                </a:solidFill>
                <a:uFill>
                  <a:solidFill>
                    <a:srgbClr val="FFFFFF"/>
                  </a:solidFill>
                </a:uFill>
                <a:latin typeface="Arial"/>
              </a:rPr>
              <a:t> </a:t>
            </a:r>
            <a:endParaRPr lang="it-IT" sz="2000" b="0" strike="noStrike" spc="-1">
              <a:solidFill>
                <a:srgbClr val="000000"/>
              </a:solidFill>
              <a:uFill>
                <a:solidFill>
                  <a:srgbClr val="FFFFFF"/>
                </a:solidFill>
              </a:uFill>
              <a:latin typeface="Georgia"/>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5"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2D5C646A-06E2-457C-AD1B-79D7AB10EF60}" type="slidenum">
              <a:rPr lang="it-IT" sz="1300" b="0" strike="noStrike" spc="-1">
                <a:solidFill>
                  <a:srgbClr val="000000"/>
                </a:solidFill>
                <a:uFill>
                  <a:solidFill>
                    <a:srgbClr val="FFFFFF"/>
                  </a:solidFill>
                </a:uFill>
                <a:latin typeface="Tahoma"/>
              </a:rPr>
              <a:t>16</a:t>
            </a:fld>
            <a:endParaRPr lang="it-IT" sz="1300" b="0" strike="noStrike" spc="-1">
              <a:solidFill>
                <a:srgbClr val="000000"/>
              </a:solidFill>
              <a:uFill>
                <a:solidFill>
                  <a:srgbClr val="FFFFFF"/>
                </a:solidFill>
              </a:uFill>
              <a:latin typeface="Arial"/>
            </a:endParaRPr>
          </a:p>
        </p:txBody>
      </p:sp>
      <p:sp>
        <p:nvSpPr>
          <p:cNvPr id="436" name="PlaceHolder 2"/>
          <p:cNvSpPr>
            <a:spLocks noGrp="1"/>
          </p:cNvSpPr>
          <p:nvPr>
            <p:ph type="body"/>
          </p:nvPr>
        </p:nvSpPr>
        <p:spPr>
          <a:xfrm>
            <a:off x="974880" y="4560840"/>
            <a:ext cx="5364360" cy="4318200"/>
          </a:xfrm>
          <a:prstGeom prst="rect">
            <a:avLst/>
          </a:prstGeom>
        </p:spPr>
        <p:txBody>
          <a:bodyPr lIns="96840" tIns="48240" rIns="96840" bIns="48240"/>
          <a:lstStyle/>
          <a:p>
            <a:r>
              <a:rPr lang="it-IT" sz="2000" b="0" strike="noStrike" spc="-1">
                <a:solidFill>
                  <a:srgbClr val="000000"/>
                </a:solidFill>
                <a:uFill>
                  <a:solidFill>
                    <a:srgbClr val="FFFFFF"/>
                  </a:solidFill>
                </a:uFill>
                <a:latin typeface="Times New Roman"/>
              </a:rPr>
              <a:t> </a:t>
            </a:r>
            <a:endParaRPr lang="it-IT" sz="2000" b="0" strike="noStrike" spc="-1">
              <a:solidFill>
                <a:srgbClr val="000000"/>
              </a:solidFill>
              <a:uFill>
                <a:solidFill>
                  <a:srgbClr val="FFFFFF"/>
                </a:solidFill>
              </a:uFill>
              <a:latin typeface="Georgia"/>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7"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11CD1107-DA63-4D08-9F8A-C89206B1DDDA}" type="slidenum">
              <a:rPr lang="it-IT" sz="1300" b="0" strike="noStrike" spc="-1">
                <a:solidFill>
                  <a:srgbClr val="000000"/>
                </a:solidFill>
                <a:uFill>
                  <a:solidFill>
                    <a:srgbClr val="FFFFFF"/>
                  </a:solidFill>
                </a:uFill>
                <a:latin typeface="Tahoma"/>
              </a:rPr>
              <a:t>17</a:t>
            </a:fld>
            <a:endParaRPr lang="it-IT" sz="1300" b="0" strike="noStrike" spc="-1">
              <a:solidFill>
                <a:srgbClr val="000000"/>
              </a:solidFill>
              <a:uFill>
                <a:solidFill>
                  <a:srgbClr val="FFFFFF"/>
                </a:solidFill>
              </a:uFill>
              <a:latin typeface="Arial"/>
            </a:endParaRPr>
          </a:p>
        </p:txBody>
      </p:sp>
      <p:sp>
        <p:nvSpPr>
          <p:cNvPr id="438" name="PlaceHolder 2"/>
          <p:cNvSpPr>
            <a:spLocks noGrp="1"/>
          </p:cNvSpPr>
          <p:nvPr>
            <p:ph type="body"/>
          </p:nvPr>
        </p:nvSpPr>
        <p:spPr>
          <a:xfrm>
            <a:off x="974880" y="4560840"/>
            <a:ext cx="5364360" cy="4318200"/>
          </a:xfrm>
          <a:prstGeom prst="rect">
            <a:avLst/>
          </a:prstGeom>
        </p:spPr>
        <p:txBody>
          <a:bodyPr lIns="96840" tIns="48240" rIns="96840" bIns="48240"/>
          <a:lstStyle/>
          <a:p>
            <a:r>
              <a:rPr lang="it-IT" sz="2000" b="0" strike="noStrike" spc="-1">
                <a:solidFill>
                  <a:srgbClr val="000000"/>
                </a:solidFill>
                <a:uFill>
                  <a:solidFill>
                    <a:srgbClr val="FFFFFF"/>
                  </a:solidFill>
                </a:uFill>
                <a:latin typeface="Times New Roman"/>
              </a:rPr>
              <a:t>  </a:t>
            </a:r>
            <a:endParaRPr lang="it-IT" sz="2000" b="0" strike="noStrike" spc="-1">
              <a:solidFill>
                <a:srgbClr val="000000"/>
              </a:solidFill>
              <a:uFill>
                <a:solidFill>
                  <a:srgbClr val="FFFFFF"/>
                </a:solidFill>
              </a:uFill>
              <a:latin typeface="Georgia"/>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3D3CE323-0038-4D63-BB58-A13EC274FC5B}" type="slidenum">
              <a:rPr lang="it-IT" sz="1300" b="0" strike="noStrike" spc="-1">
                <a:solidFill>
                  <a:srgbClr val="000000"/>
                </a:solidFill>
                <a:uFill>
                  <a:solidFill>
                    <a:srgbClr val="FFFFFF"/>
                  </a:solidFill>
                </a:uFill>
                <a:latin typeface="Tahoma"/>
              </a:rPr>
              <a:t>18</a:t>
            </a:fld>
            <a:endParaRPr lang="it-IT" sz="1300" b="0" strike="noStrike" spc="-1">
              <a:solidFill>
                <a:srgbClr val="000000"/>
              </a:solidFill>
              <a:uFill>
                <a:solidFill>
                  <a:srgbClr val="FFFFFF"/>
                </a:solidFill>
              </a:uFill>
              <a:latin typeface="Arial"/>
            </a:endParaRPr>
          </a:p>
        </p:txBody>
      </p:sp>
      <p:sp>
        <p:nvSpPr>
          <p:cNvPr id="440" name="PlaceHolder 2"/>
          <p:cNvSpPr>
            <a:spLocks noGrp="1"/>
          </p:cNvSpPr>
          <p:nvPr>
            <p:ph type="body"/>
          </p:nvPr>
        </p:nvSpPr>
        <p:spPr>
          <a:xfrm>
            <a:off x="974880" y="4560840"/>
            <a:ext cx="5364360" cy="4318200"/>
          </a:xfrm>
          <a:prstGeom prst="rect">
            <a:avLst/>
          </a:prstGeom>
        </p:spPr>
        <p:txBody>
          <a:bodyPr lIns="96840" tIns="48240" rIns="96840" bIns="48240"/>
          <a:lstStyle/>
          <a:p>
            <a:r>
              <a:rPr lang="it-IT" sz="2000" b="0" strike="noStrike" spc="-1">
                <a:solidFill>
                  <a:srgbClr val="000000"/>
                </a:solidFill>
                <a:uFill>
                  <a:solidFill>
                    <a:srgbClr val="FFFFFF"/>
                  </a:solidFill>
                </a:uFill>
                <a:latin typeface="Times New Roman"/>
              </a:rPr>
              <a:t>  </a:t>
            </a:r>
            <a:endParaRPr lang="it-IT" sz="2000" b="0" strike="noStrike" spc="-1">
              <a:solidFill>
                <a:srgbClr val="000000"/>
              </a:solidFill>
              <a:uFill>
                <a:solidFill>
                  <a:srgbClr val="FFFFFF"/>
                </a:solidFill>
              </a:uFill>
              <a:latin typeface="Georgia"/>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1"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E5A5BCA0-71E6-4B65-8B45-E2D6BA6EA118}" type="slidenum">
              <a:rPr lang="it-IT" sz="1300" b="0" strike="noStrike" spc="-1">
                <a:solidFill>
                  <a:srgbClr val="000000"/>
                </a:solidFill>
                <a:uFill>
                  <a:solidFill>
                    <a:srgbClr val="FFFFFF"/>
                  </a:solidFill>
                </a:uFill>
                <a:latin typeface="Tahoma"/>
              </a:rPr>
              <a:t>19</a:t>
            </a:fld>
            <a:endParaRPr lang="it-IT" sz="1300" b="0" strike="noStrike" spc="-1">
              <a:solidFill>
                <a:srgbClr val="000000"/>
              </a:solidFill>
              <a:uFill>
                <a:solidFill>
                  <a:srgbClr val="FFFFFF"/>
                </a:solidFill>
              </a:uFill>
              <a:latin typeface="Arial"/>
            </a:endParaRPr>
          </a:p>
        </p:txBody>
      </p:sp>
      <p:sp>
        <p:nvSpPr>
          <p:cNvPr id="442" name="PlaceHolder 2"/>
          <p:cNvSpPr>
            <a:spLocks noGrp="1"/>
          </p:cNvSpPr>
          <p:nvPr>
            <p:ph type="body"/>
          </p:nvPr>
        </p:nvSpPr>
        <p:spPr>
          <a:xfrm>
            <a:off x="974880" y="4560840"/>
            <a:ext cx="5364360" cy="4318200"/>
          </a:xfrm>
          <a:prstGeom prst="rect">
            <a:avLst/>
          </a:prstGeom>
        </p:spPr>
        <p:txBody>
          <a:bodyPr lIns="96840" tIns="48240" rIns="96840" bIns="48240"/>
          <a:lstStyle/>
          <a:p>
            <a:r>
              <a:rPr lang="it-IT" sz="2000" b="0" strike="noStrike" spc="-1">
                <a:solidFill>
                  <a:srgbClr val="000000"/>
                </a:solidFill>
                <a:uFill>
                  <a:solidFill>
                    <a:srgbClr val="FFFFFF"/>
                  </a:solidFill>
                </a:uFill>
                <a:latin typeface="Times New Roman"/>
              </a:rPr>
              <a:t>  </a:t>
            </a:r>
            <a:endParaRPr lang="it-IT" sz="2000" b="0" strike="noStrike" spc="-1">
              <a:solidFill>
                <a:srgbClr val="000000"/>
              </a:solidFill>
              <a:uFill>
                <a:solidFill>
                  <a:srgbClr val="FFFFFF"/>
                </a:solidFill>
              </a:uFill>
              <a:latin typeface="Georgia"/>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6E991CA7-1465-48F5-A199-65E1C567DCF5}" type="slidenum">
              <a:rPr lang="it-IT" sz="1300" b="0" strike="noStrike" spc="-1">
                <a:solidFill>
                  <a:srgbClr val="000000"/>
                </a:solidFill>
                <a:uFill>
                  <a:solidFill>
                    <a:srgbClr val="FFFFFF"/>
                  </a:solidFill>
                </a:uFill>
                <a:latin typeface="Tahoma"/>
              </a:rPr>
              <a:t>2</a:t>
            </a:fld>
            <a:endParaRPr lang="it-IT" sz="1300" b="0" strike="noStrike" spc="-1">
              <a:solidFill>
                <a:srgbClr val="000000"/>
              </a:solidFill>
              <a:uFill>
                <a:solidFill>
                  <a:srgbClr val="FFFFFF"/>
                </a:solidFill>
              </a:uFill>
              <a:latin typeface="Arial"/>
            </a:endParaRPr>
          </a:p>
        </p:txBody>
      </p:sp>
      <p:sp>
        <p:nvSpPr>
          <p:cNvPr id="408" name="PlaceHolder 2"/>
          <p:cNvSpPr>
            <a:spLocks noGrp="1"/>
          </p:cNvSpPr>
          <p:nvPr>
            <p:ph type="body"/>
          </p:nvPr>
        </p:nvSpPr>
        <p:spPr>
          <a:xfrm>
            <a:off x="974880" y="4560840"/>
            <a:ext cx="5364360" cy="4318200"/>
          </a:xfrm>
          <a:prstGeom prst="rect">
            <a:avLst/>
          </a:prstGeom>
        </p:spPr>
        <p:txBody>
          <a:bodyPr lIns="96840" tIns="48240" rIns="96840" bIns="48240"/>
          <a:lstStyle/>
          <a:p>
            <a:r>
              <a:rPr lang="it-IT" sz="2000" b="0" strike="noStrike" spc="-1">
                <a:solidFill>
                  <a:srgbClr val="000000"/>
                </a:solidFill>
                <a:uFill>
                  <a:solidFill>
                    <a:srgbClr val="FFFFFF"/>
                  </a:solidFill>
                </a:uFill>
                <a:latin typeface="Georgia"/>
              </a:rPr>
              <a:t>We will summarize some electromagnetic concepts useful to understand the basics under the hood of quasistatic em solvers and the related circuit theory. This is only a review; we will not dig in deep details into the formulae, but we will try to give an intuitive view of the involved mechanisms.</a:t>
            </a:r>
          </a:p>
          <a:p>
            <a:endParaRPr lang="it-IT" sz="2000" b="0" strike="noStrike" spc="-1">
              <a:solidFill>
                <a:srgbClr val="000000"/>
              </a:solidFill>
              <a:uFill>
                <a:solidFill>
                  <a:srgbClr val="FFFFFF"/>
                </a:solidFill>
              </a:uFill>
              <a:latin typeface="Georgia"/>
            </a:endParaRPr>
          </a:p>
          <a:p>
            <a:r>
              <a:rPr lang="it-IT" sz="2000" b="0" strike="noStrike" spc="-1">
                <a:solidFill>
                  <a:srgbClr val="000000"/>
                </a:solidFill>
                <a:uFill>
                  <a:solidFill>
                    <a:srgbClr val="FFFFFF"/>
                  </a:solidFill>
                </a:uFill>
                <a:latin typeface="Georgia"/>
              </a:rPr>
              <a:t>So, after reviewing the relations between the Maxwell equations and the circuit parameters (inductance, capacitance and resistance) we’ll deal with the partial inductance concept, of which we will give an accurate definition. This concept is very important to give the right meaning to the data obtained from em solvers, since it allows to give an unique meaning to the inductance of an open loop.</a:t>
            </a:r>
          </a:p>
          <a:p>
            <a:endParaRPr lang="it-IT" sz="2000" b="0" strike="noStrike" spc="-1">
              <a:solidFill>
                <a:srgbClr val="000000"/>
              </a:solidFill>
              <a:uFill>
                <a:solidFill>
                  <a:srgbClr val="FFFFFF"/>
                </a:solidFill>
              </a:uFill>
              <a:latin typeface="Georgia"/>
            </a:endParaRPr>
          </a:p>
          <a:p>
            <a:r>
              <a:rPr lang="it-IT" sz="2000" b="0" strike="noStrike" spc="-1">
                <a:solidFill>
                  <a:srgbClr val="000000"/>
                </a:solidFill>
                <a:uFill>
                  <a:solidFill>
                    <a:srgbClr val="FFFFFF"/>
                  </a:solidFill>
                </a:uFill>
                <a:latin typeface="Georgia"/>
              </a:rPr>
              <a:t>In the end, we will briefly discuss some high frequency effects taking place in the conductors, again useful to understand the physics under the data coming from the em solvers.  </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3"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507C373C-2CF7-473B-8465-A876ED4A4891}" type="slidenum">
              <a:rPr lang="it-IT" sz="1300" b="0" strike="noStrike" spc="-1">
                <a:solidFill>
                  <a:srgbClr val="000000"/>
                </a:solidFill>
                <a:uFill>
                  <a:solidFill>
                    <a:srgbClr val="FFFFFF"/>
                  </a:solidFill>
                </a:uFill>
                <a:latin typeface="Tahoma"/>
              </a:rPr>
              <a:t>20</a:t>
            </a:fld>
            <a:endParaRPr lang="it-IT" sz="1300" b="0" strike="noStrike" spc="-1">
              <a:solidFill>
                <a:srgbClr val="000000"/>
              </a:solidFill>
              <a:uFill>
                <a:solidFill>
                  <a:srgbClr val="FFFFFF"/>
                </a:solidFill>
              </a:uFill>
              <a:latin typeface="Arial"/>
            </a:endParaRPr>
          </a:p>
        </p:txBody>
      </p:sp>
      <p:sp>
        <p:nvSpPr>
          <p:cNvPr id="444" name="PlaceHolder 2"/>
          <p:cNvSpPr>
            <a:spLocks noGrp="1"/>
          </p:cNvSpPr>
          <p:nvPr>
            <p:ph type="body"/>
          </p:nvPr>
        </p:nvSpPr>
        <p:spPr>
          <a:xfrm>
            <a:off x="974880" y="4560840"/>
            <a:ext cx="5364360" cy="4318200"/>
          </a:xfrm>
          <a:prstGeom prst="rect">
            <a:avLst/>
          </a:prstGeom>
        </p:spPr>
        <p:txBody>
          <a:bodyPr lIns="96840" tIns="48240" rIns="96840" bIns="48240"/>
          <a:lstStyle/>
          <a:p>
            <a:r>
              <a:rPr lang="it-IT" sz="2000" b="0" strike="noStrike" spc="-1">
                <a:solidFill>
                  <a:srgbClr val="000000"/>
                </a:solidFill>
                <a:uFill>
                  <a:solidFill>
                    <a:srgbClr val="FFFFFF"/>
                  </a:solidFill>
                </a:uFill>
                <a:latin typeface="Georgia"/>
              </a:rPr>
              <a:t>Note that the partial derivative has been replaced with a normal derivative, since we are considering only non-moving circuits.</a:t>
            </a:r>
          </a:p>
          <a:p>
            <a:endParaRPr lang="it-IT" sz="2000" b="0" strike="noStrike" spc="-1">
              <a:solidFill>
                <a:srgbClr val="000000"/>
              </a:solidFill>
              <a:uFill>
                <a:solidFill>
                  <a:srgbClr val="FFFFFF"/>
                </a:solidFill>
              </a:uFill>
              <a:latin typeface="Georgia"/>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A50F6DB9-4AA6-4453-82ED-3D8B36A5E80A}" type="slidenum">
              <a:rPr lang="it-IT" sz="1300" b="0" strike="noStrike" spc="-1">
                <a:solidFill>
                  <a:srgbClr val="000000"/>
                </a:solidFill>
                <a:uFill>
                  <a:solidFill>
                    <a:srgbClr val="FFFFFF"/>
                  </a:solidFill>
                </a:uFill>
                <a:latin typeface="Tahoma"/>
              </a:rPr>
              <a:t>21</a:t>
            </a:fld>
            <a:endParaRPr lang="it-IT" sz="1300" b="0" strike="noStrike" spc="-1">
              <a:solidFill>
                <a:srgbClr val="000000"/>
              </a:solidFill>
              <a:uFill>
                <a:solidFill>
                  <a:srgbClr val="FFFFFF"/>
                </a:solidFill>
              </a:uFill>
              <a:latin typeface="Arial"/>
            </a:endParaRPr>
          </a:p>
        </p:txBody>
      </p:sp>
      <p:sp>
        <p:nvSpPr>
          <p:cNvPr id="446" name="PlaceHolder 2"/>
          <p:cNvSpPr>
            <a:spLocks noGrp="1"/>
          </p:cNvSpPr>
          <p:nvPr>
            <p:ph type="body"/>
          </p:nvPr>
        </p:nvSpPr>
        <p:spPr>
          <a:xfrm>
            <a:off x="974880" y="4560840"/>
            <a:ext cx="5364360" cy="4318200"/>
          </a:xfrm>
          <a:prstGeom prst="rect">
            <a:avLst/>
          </a:prstGeom>
        </p:spPr>
        <p:txBody>
          <a:bodyPr lIns="96840" tIns="48240" rIns="96840" bIns="48240"/>
          <a:lstStyle/>
          <a:p>
            <a:r>
              <a:rPr lang="it-IT" sz="2000" b="0" strike="noStrike" spc="-1">
                <a:solidFill>
                  <a:srgbClr val="000000"/>
                </a:solidFill>
                <a:uFill>
                  <a:solidFill>
                    <a:srgbClr val="FFFFFF"/>
                  </a:solidFill>
                </a:uFill>
                <a:latin typeface="Georgia"/>
              </a:rPr>
              <a:t>Remark: S is the surface enclosed in the integration path chosen for the vector potential A.</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7"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07CCBD8D-3E6D-4B0C-A2D3-E979BA468640}" type="slidenum">
              <a:rPr lang="it-IT" sz="1300" b="0" strike="noStrike" spc="-1">
                <a:solidFill>
                  <a:srgbClr val="000000"/>
                </a:solidFill>
                <a:uFill>
                  <a:solidFill>
                    <a:srgbClr val="FFFFFF"/>
                  </a:solidFill>
                </a:uFill>
                <a:latin typeface="Tahoma"/>
              </a:rPr>
              <a:t>22</a:t>
            </a:fld>
            <a:endParaRPr lang="it-IT" sz="1300" b="0" strike="noStrike" spc="-1">
              <a:solidFill>
                <a:srgbClr val="000000"/>
              </a:solidFill>
              <a:uFill>
                <a:solidFill>
                  <a:srgbClr val="FFFFFF"/>
                </a:solidFill>
              </a:uFill>
              <a:latin typeface="Arial"/>
            </a:endParaRPr>
          </a:p>
        </p:txBody>
      </p:sp>
      <p:sp>
        <p:nvSpPr>
          <p:cNvPr id="448" name="PlaceHolder 2"/>
          <p:cNvSpPr>
            <a:spLocks noGrp="1"/>
          </p:cNvSpPr>
          <p:nvPr>
            <p:ph type="body"/>
          </p:nvPr>
        </p:nvSpPr>
        <p:spPr>
          <a:xfrm>
            <a:off x="974880" y="4560840"/>
            <a:ext cx="5364360" cy="4318200"/>
          </a:xfrm>
          <a:prstGeom prst="rect">
            <a:avLst/>
          </a:prstGeom>
        </p:spPr>
        <p:txBody>
          <a:bodyPr lIns="96840" tIns="48240" rIns="96840" bIns="48240"/>
          <a:lstStyle/>
          <a:p>
            <a:r>
              <a:rPr lang="it-IT" sz="2000" b="0" strike="noStrike" spc="-1">
                <a:solidFill>
                  <a:srgbClr val="000000"/>
                </a:solidFill>
                <a:uFill>
                  <a:solidFill>
                    <a:srgbClr val="FFFFFF"/>
                  </a:solidFill>
                </a:uFill>
                <a:latin typeface="Times New Roman"/>
              </a:rPr>
              <a:t>  </a:t>
            </a:r>
            <a:endParaRPr lang="it-IT" sz="2000" b="0" strike="noStrike" spc="-1">
              <a:solidFill>
                <a:srgbClr val="000000"/>
              </a:solidFill>
              <a:uFill>
                <a:solidFill>
                  <a:srgbClr val="FFFFFF"/>
                </a:solidFill>
              </a:uFill>
              <a:latin typeface="Georgia"/>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6C0C7C3B-A89E-40B0-B47D-69D555F93F71}" type="slidenum">
              <a:rPr lang="it-IT" sz="1300" b="0" strike="noStrike" spc="-1">
                <a:solidFill>
                  <a:srgbClr val="000000"/>
                </a:solidFill>
                <a:uFill>
                  <a:solidFill>
                    <a:srgbClr val="FFFFFF"/>
                  </a:solidFill>
                </a:uFill>
                <a:latin typeface="Tahoma"/>
              </a:rPr>
              <a:t>23</a:t>
            </a:fld>
            <a:endParaRPr lang="it-IT" sz="1300" b="0" strike="noStrike" spc="-1">
              <a:solidFill>
                <a:srgbClr val="000000"/>
              </a:solidFill>
              <a:uFill>
                <a:solidFill>
                  <a:srgbClr val="FFFFFF"/>
                </a:solidFill>
              </a:uFill>
              <a:latin typeface="Arial"/>
            </a:endParaRPr>
          </a:p>
        </p:txBody>
      </p:sp>
      <p:sp>
        <p:nvSpPr>
          <p:cNvPr id="450" name="PlaceHolder 2"/>
          <p:cNvSpPr>
            <a:spLocks noGrp="1"/>
          </p:cNvSpPr>
          <p:nvPr>
            <p:ph type="body"/>
          </p:nvPr>
        </p:nvSpPr>
        <p:spPr>
          <a:xfrm>
            <a:off x="974880" y="4560840"/>
            <a:ext cx="5364360" cy="4318200"/>
          </a:xfrm>
          <a:prstGeom prst="rect">
            <a:avLst/>
          </a:prstGeom>
        </p:spPr>
        <p:txBody>
          <a:bodyPr lIns="96840" tIns="48240" rIns="96840" bIns="48240"/>
          <a:lstStyle/>
          <a:p>
            <a:r>
              <a:rPr lang="it-IT" sz="2000" b="0" strike="noStrike" spc="-1">
                <a:solidFill>
                  <a:srgbClr val="000000"/>
                </a:solidFill>
                <a:uFill>
                  <a:solidFill>
                    <a:srgbClr val="FFFFFF"/>
                  </a:solidFill>
                </a:uFill>
                <a:latin typeface="Times New Roman"/>
              </a:rPr>
              <a:t>  </a:t>
            </a:r>
            <a:endParaRPr lang="it-IT" sz="2000" b="0" strike="noStrike" spc="-1">
              <a:solidFill>
                <a:srgbClr val="000000"/>
              </a:solidFill>
              <a:uFill>
                <a:solidFill>
                  <a:srgbClr val="FFFFFF"/>
                </a:solidFill>
              </a:uFill>
              <a:latin typeface="Georgia"/>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1"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9110CA85-1939-4A14-9087-182ABE5F72B9}" type="slidenum">
              <a:rPr lang="it-IT" sz="1300" b="0" strike="noStrike" spc="-1">
                <a:solidFill>
                  <a:srgbClr val="000000"/>
                </a:solidFill>
                <a:uFill>
                  <a:solidFill>
                    <a:srgbClr val="FFFFFF"/>
                  </a:solidFill>
                </a:uFill>
                <a:latin typeface="Tahoma"/>
              </a:rPr>
              <a:t>24</a:t>
            </a:fld>
            <a:endParaRPr lang="it-IT" sz="1300" b="0" strike="noStrike" spc="-1">
              <a:solidFill>
                <a:srgbClr val="000000"/>
              </a:solidFill>
              <a:uFill>
                <a:solidFill>
                  <a:srgbClr val="FFFFFF"/>
                </a:solidFill>
              </a:uFill>
              <a:latin typeface="Arial"/>
            </a:endParaRPr>
          </a:p>
        </p:txBody>
      </p:sp>
      <p:sp>
        <p:nvSpPr>
          <p:cNvPr id="452" name="PlaceHolder 2"/>
          <p:cNvSpPr>
            <a:spLocks noGrp="1"/>
          </p:cNvSpPr>
          <p:nvPr>
            <p:ph type="body"/>
          </p:nvPr>
        </p:nvSpPr>
        <p:spPr>
          <a:xfrm>
            <a:off x="974880" y="4560840"/>
            <a:ext cx="5364360" cy="4318200"/>
          </a:xfrm>
          <a:prstGeom prst="rect">
            <a:avLst/>
          </a:prstGeom>
        </p:spPr>
        <p:txBody>
          <a:bodyPr lIns="96840" tIns="48240" rIns="96840" bIns="48240"/>
          <a:lstStyle/>
          <a:p>
            <a:r>
              <a:rPr lang="it-IT" sz="2000" b="0" strike="noStrike" spc="-1">
                <a:solidFill>
                  <a:srgbClr val="000000"/>
                </a:solidFill>
                <a:uFill>
                  <a:solidFill>
                    <a:srgbClr val="FFFFFF"/>
                  </a:solidFill>
                </a:uFill>
                <a:latin typeface="Times New Roman"/>
              </a:rPr>
              <a:t>  </a:t>
            </a:r>
            <a:endParaRPr lang="it-IT" sz="2000" b="0" strike="noStrike" spc="-1">
              <a:solidFill>
                <a:srgbClr val="000000"/>
              </a:solidFill>
              <a:uFill>
                <a:solidFill>
                  <a:srgbClr val="FFFFFF"/>
                </a:solidFill>
              </a:uFill>
              <a:latin typeface="Georgia"/>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3"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9E508BD0-781D-4935-9758-9D8721C20BCC}" type="slidenum">
              <a:rPr lang="it-IT" sz="1300" b="0" strike="noStrike" spc="-1">
                <a:solidFill>
                  <a:srgbClr val="000000"/>
                </a:solidFill>
                <a:uFill>
                  <a:solidFill>
                    <a:srgbClr val="FFFFFF"/>
                  </a:solidFill>
                </a:uFill>
                <a:latin typeface="Tahoma"/>
              </a:rPr>
              <a:t>25</a:t>
            </a:fld>
            <a:endParaRPr lang="it-IT" sz="1300" b="0" strike="noStrike" spc="-1">
              <a:solidFill>
                <a:srgbClr val="000000"/>
              </a:solidFill>
              <a:uFill>
                <a:solidFill>
                  <a:srgbClr val="FFFFFF"/>
                </a:solidFill>
              </a:uFill>
              <a:latin typeface="Arial"/>
            </a:endParaRPr>
          </a:p>
        </p:txBody>
      </p:sp>
      <p:sp>
        <p:nvSpPr>
          <p:cNvPr id="454" name="PlaceHolder 2"/>
          <p:cNvSpPr>
            <a:spLocks noGrp="1"/>
          </p:cNvSpPr>
          <p:nvPr>
            <p:ph type="body"/>
          </p:nvPr>
        </p:nvSpPr>
        <p:spPr>
          <a:xfrm>
            <a:off x="974880" y="4560840"/>
            <a:ext cx="5364360" cy="4318200"/>
          </a:xfrm>
          <a:prstGeom prst="rect">
            <a:avLst/>
          </a:prstGeom>
        </p:spPr>
        <p:txBody>
          <a:bodyPr lIns="96840" tIns="48240" rIns="96840" bIns="48240"/>
          <a:lstStyle/>
          <a:p>
            <a:r>
              <a:rPr lang="it-IT" sz="2000" b="0" strike="noStrike" spc="-1">
                <a:solidFill>
                  <a:srgbClr val="000000"/>
                </a:solidFill>
                <a:uFill>
                  <a:solidFill>
                    <a:srgbClr val="FFFFFF"/>
                  </a:solidFill>
                </a:uFill>
                <a:latin typeface="Times New Roman"/>
              </a:rPr>
              <a:t>  </a:t>
            </a:r>
            <a:endParaRPr lang="it-IT" sz="2000" b="0" strike="noStrike" spc="-1">
              <a:solidFill>
                <a:srgbClr val="000000"/>
              </a:solidFill>
              <a:uFill>
                <a:solidFill>
                  <a:srgbClr val="FFFFFF"/>
                </a:solidFill>
              </a:uFill>
              <a:latin typeface="Georgia"/>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5"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062EB800-BD1A-497F-9987-C3C6F27AA886}" type="slidenum">
              <a:rPr lang="it-IT" sz="1300" b="0" strike="noStrike" spc="-1">
                <a:solidFill>
                  <a:srgbClr val="000000"/>
                </a:solidFill>
                <a:uFill>
                  <a:solidFill>
                    <a:srgbClr val="FFFFFF"/>
                  </a:solidFill>
                </a:uFill>
                <a:latin typeface="Tahoma"/>
              </a:rPr>
              <a:t>26</a:t>
            </a:fld>
            <a:endParaRPr lang="it-IT" sz="1300" b="0" strike="noStrike" spc="-1">
              <a:solidFill>
                <a:srgbClr val="000000"/>
              </a:solidFill>
              <a:uFill>
                <a:solidFill>
                  <a:srgbClr val="FFFFFF"/>
                </a:solidFill>
              </a:uFill>
              <a:latin typeface="Arial"/>
            </a:endParaRPr>
          </a:p>
        </p:txBody>
      </p:sp>
      <p:sp>
        <p:nvSpPr>
          <p:cNvPr id="456" name="PlaceHolder 2"/>
          <p:cNvSpPr>
            <a:spLocks noGrp="1"/>
          </p:cNvSpPr>
          <p:nvPr>
            <p:ph type="body"/>
          </p:nvPr>
        </p:nvSpPr>
        <p:spPr>
          <a:xfrm>
            <a:off x="974880" y="4560840"/>
            <a:ext cx="5364360" cy="4318200"/>
          </a:xfrm>
          <a:prstGeom prst="rect">
            <a:avLst/>
          </a:prstGeom>
        </p:spPr>
        <p:txBody>
          <a:bodyPr lIns="96840" tIns="48240" rIns="96840" bIns="48240"/>
          <a:lstStyle/>
          <a:p>
            <a:r>
              <a:rPr lang="it-IT" sz="2000" b="0" strike="noStrike" spc="-1">
                <a:solidFill>
                  <a:srgbClr val="000000"/>
                </a:solidFill>
                <a:uFill>
                  <a:solidFill>
                    <a:srgbClr val="FFFFFF"/>
                  </a:solidFill>
                </a:uFill>
                <a:latin typeface="Times New Roman"/>
              </a:rPr>
              <a:t>  </a:t>
            </a:r>
            <a:endParaRPr lang="it-IT" sz="2000" b="0" strike="noStrike" spc="-1">
              <a:solidFill>
                <a:srgbClr val="000000"/>
              </a:solidFill>
              <a:uFill>
                <a:solidFill>
                  <a:srgbClr val="FFFFFF"/>
                </a:solidFill>
              </a:uFill>
              <a:latin typeface="Georgia"/>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7"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F2F1AE84-6835-4E8A-B36F-8D916B3A582B}" type="slidenum">
              <a:rPr lang="it-IT" sz="1300" b="0" strike="noStrike" spc="-1">
                <a:solidFill>
                  <a:srgbClr val="000000"/>
                </a:solidFill>
                <a:uFill>
                  <a:solidFill>
                    <a:srgbClr val="FFFFFF"/>
                  </a:solidFill>
                </a:uFill>
                <a:latin typeface="Tahoma"/>
              </a:rPr>
              <a:t>27</a:t>
            </a:fld>
            <a:endParaRPr lang="it-IT" sz="1300" b="0" strike="noStrike" spc="-1">
              <a:solidFill>
                <a:srgbClr val="000000"/>
              </a:solidFill>
              <a:uFill>
                <a:solidFill>
                  <a:srgbClr val="FFFFFF"/>
                </a:solidFill>
              </a:uFill>
              <a:latin typeface="Arial"/>
            </a:endParaRPr>
          </a:p>
        </p:txBody>
      </p:sp>
      <p:sp>
        <p:nvSpPr>
          <p:cNvPr id="458" name="PlaceHolder 2"/>
          <p:cNvSpPr>
            <a:spLocks noGrp="1"/>
          </p:cNvSpPr>
          <p:nvPr>
            <p:ph type="body"/>
          </p:nvPr>
        </p:nvSpPr>
        <p:spPr>
          <a:xfrm>
            <a:off x="974880" y="4560840"/>
            <a:ext cx="5364360" cy="4318200"/>
          </a:xfrm>
          <a:prstGeom prst="rect">
            <a:avLst/>
          </a:prstGeom>
        </p:spPr>
        <p:txBody>
          <a:bodyPr lIns="96840" tIns="48240" rIns="96840" bIns="48240"/>
          <a:lstStyle/>
          <a:p>
            <a:r>
              <a:rPr lang="it-IT" sz="2000" b="0" strike="noStrike" spc="-1">
                <a:solidFill>
                  <a:srgbClr val="000000"/>
                </a:solidFill>
                <a:uFill>
                  <a:solidFill>
                    <a:srgbClr val="FFFFFF"/>
                  </a:solidFill>
                </a:uFill>
                <a:latin typeface="Times New Roman"/>
              </a:rPr>
              <a:t>  </a:t>
            </a:r>
            <a:endParaRPr lang="it-IT" sz="2000" b="0" strike="noStrike" spc="-1">
              <a:solidFill>
                <a:srgbClr val="000000"/>
              </a:solidFill>
              <a:uFill>
                <a:solidFill>
                  <a:srgbClr val="FFFFFF"/>
                </a:solidFill>
              </a:uFill>
              <a:latin typeface="Georgia"/>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9"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599EE9CC-1416-4EEA-B3F8-1A8F6B4D15CA}" type="slidenum">
              <a:rPr lang="it-IT" sz="1300" b="0" strike="noStrike" spc="-1">
                <a:solidFill>
                  <a:srgbClr val="000000"/>
                </a:solidFill>
                <a:uFill>
                  <a:solidFill>
                    <a:srgbClr val="FFFFFF"/>
                  </a:solidFill>
                </a:uFill>
                <a:latin typeface="Tahoma"/>
              </a:rPr>
              <a:t>28</a:t>
            </a:fld>
            <a:endParaRPr lang="it-IT" sz="1300" b="0" strike="noStrike" spc="-1">
              <a:solidFill>
                <a:srgbClr val="000000"/>
              </a:solidFill>
              <a:uFill>
                <a:solidFill>
                  <a:srgbClr val="FFFFFF"/>
                </a:solidFill>
              </a:uFill>
              <a:latin typeface="Arial"/>
            </a:endParaRPr>
          </a:p>
        </p:txBody>
      </p:sp>
      <p:sp>
        <p:nvSpPr>
          <p:cNvPr id="460" name="PlaceHolder 2"/>
          <p:cNvSpPr>
            <a:spLocks noGrp="1"/>
          </p:cNvSpPr>
          <p:nvPr>
            <p:ph type="body"/>
          </p:nvPr>
        </p:nvSpPr>
        <p:spPr>
          <a:xfrm>
            <a:off x="974880" y="4560840"/>
            <a:ext cx="5364360" cy="4318200"/>
          </a:xfrm>
          <a:prstGeom prst="rect">
            <a:avLst/>
          </a:prstGeom>
        </p:spPr>
        <p:txBody>
          <a:bodyPr lIns="96840" tIns="48240" rIns="96840" bIns="48240"/>
          <a:lstStyle/>
          <a:p>
            <a:r>
              <a:rPr lang="it-IT" sz="2000" b="0" strike="noStrike" spc="-1">
                <a:solidFill>
                  <a:srgbClr val="000000"/>
                </a:solidFill>
                <a:uFill>
                  <a:solidFill>
                    <a:srgbClr val="FFFFFF"/>
                  </a:solidFill>
                </a:uFill>
                <a:latin typeface="Georgia"/>
              </a:rPr>
              <a:t>The concept works for any path, provided that we can choose composing segments as small as needed.</a:t>
            </a:r>
          </a:p>
          <a:p>
            <a:endParaRPr lang="it-IT" sz="2000" b="0" strike="noStrike" spc="-1">
              <a:solidFill>
                <a:srgbClr val="000000"/>
              </a:solidFill>
              <a:uFill>
                <a:solidFill>
                  <a:srgbClr val="FFFFFF"/>
                </a:solidFill>
              </a:uFill>
              <a:latin typeface="Georgia"/>
            </a:endParaRPr>
          </a:p>
          <a:p>
            <a:r>
              <a:rPr lang="it-IT" sz="2000" b="0" strike="noStrike" spc="-1">
                <a:solidFill>
                  <a:srgbClr val="000000"/>
                </a:solidFill>
                <a:uFill>
                  <a:solidFill>
                    <a:srgbClr val="FFFFFF"/>
                  </a:solidFill>
                </a:uFill>
                <a:latin typeface="Georgia"/>
              </a:rPr>
              <a:t>For a formal definition of partial inductance, please see [4].</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1"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8C7D57C1-498B-4853-BFC8-099A7700C87E}" type="slidenum">
              <a:rPr lang="it-IT" sz="1300" b="0" strike="noStrike" spc="-1">
                <a:solidFill>
                  <a:srgbClr val="000000"/>
                </a:solidFill>
                <a:uFill>
                  <a:solidFill>
                    <a:srgbClr val="FFFFFF"/>
                  </a:solidFill>
                </a:uFill>
                <a:latin typeface="Tahoma"/>
              </a:rPr>
              <a:t>29</a:t>
            </a:fld>
            <a:endParaRPr lang="it-IT" sz="1300" b="0" strike="noStrike" spc="-1">
              <a:solidFill>
                <a:srgbClr val="000000"/>
              </a:solidFill>
              <a:uFill>
                <a:solidFill>
                  <a:srgbClr val="FFFFFF"/>
                </a:solidFill>
              </a:uFill>
              <a:latin typeface="Arial"/>
            </a:endParaRPr>
          </a:p>
        </p:txBody>
      </p:sp>
      <p:sp>
        <p:nvSpPr>
          <p:cNvPr id="462" name="PlaceHolder 2"/>
          <p:cNvSpPr>
            <a:spLocks noGrp="1"/>
          </p:cNvSpPr>
          <p:nvPr>
            <p:ph type="body"/>
          </p:nvPr>
        </p:nvSpPr>
        <p:spPr>
          <a:xfrm>
            <a:off x="974880" y="4560840"/>
            <a:ext cx="5364360" cy="4318200"/>
          </a:xfrm>
          <a:prstGeom prst="rect">
            <a:avLst/>
          </a:prstGeom>
        </p:spPr>
        <p:txBody>
          <a:bodyPr lIns="96840" tIns="48240" rIns="96840" bIns="48240"/>
          <a:lstStyle/>
          <a:p>
            <a:r>
              <a:rPr lang="it-IT" sz="2000" b="0" strike="noStrike" spc="-1">
                <a:solidFill>
                  <a:srgbClr val="000000"/>
                </a:solidFill>
                <a:uFill>
                  <a:solidFill>
                    <a:srgbClr val="FFFFFF"/>
                  </a:solidFill>
                </a:uFill>
                <a:latin typeface="Georgia"/>
              </a:rPr>
              <a:t>The interruption in the path in which the current generator is inserted can be thought small at will.</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8DD8D671-EDE3-4D8B-8B13-E144D2598915}" type="slidenum">
              <a:rPr lang="it-IT" sz="1300" b="0" strike="noStrike" spc="-1">
                <a:solidFill>
                  <a:srgbClr val="000000"/>
                </a:solidFill>
                <a:uFill>
                  <a:solidFill>
                    <a:srgbClr val="FFFFFF"/>
                  </a:solidFill>
                </a:uFill>
                <a:latin typeface="Tahoma"/>
              </a:rPr>
              <a:t>3</a:t>
            </a:fld>
            <a:endParaRPr lang="it-IT" sz="1300" b="0" strike="noStrike" spc="-1">
              <a:solidFill>
                <a:srgbClr val="000000"/>
              </a:solidFill>
              <a:uFill>
                <a:solidFill>
                  <a:srgbClr val="FFFFFF"/>
                </a:solidFill>
              </a:uFill>
              <a:latin typeface="Arial"/>
            </a:endParaRPr>
          </a:p>
        </p:txBody>
      </p:sp>
      <p:sp>
        <p:nvSpPr>
          <p:cNvPr id="410" name="PlaceHolder 2"/>
          <p:cNvSpPr>
            <a:spLocks noGrp="1"/>
          </p:cNvSpPr>
          <p:nvPr>
            <p:ph type="body"/>
          </p:nvPr>
        </p:nvSpPr>
        <p:spPr>
          <a:xfrm>
            <a:off x="974880" y="4560840"/>
            <a:ext cx="5364360" cy="4318200"/>
          </a:xfrm>
          <a:prstGeom prst="rect">
            <a:avLst/>
          </a:prstGeom>
        </p:spPr>
        <p:txBody>
          <a:bodyPr lIns="96840" tIns="48240" rIns="96840" bIns="48240"/>
          <a:lstStyle/>
          <a:p>
            <a:r>
              <a:rPr lang="it-IT" sz="2000" b="0" strike="noStrike" spc="-1">
                <a:solidFill>
                  <a:srgbClr val="000000"/>
                </a:solidFill>
                <a:uFill>
                  <a:solidFill>
                    <a:srgbClr val="FFFFFF"/>
                  </a:solidFill>
                </a:uFill>
                <a:latin typeface="Georgia"/>
              </a:rPr>
              <a:t>Our aim is now to derive, from Maxwell field equations, a circuital relationship which bounds voltages and currents. In doing so, we will mainly follow the approach of [1].</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3"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2B175A81-6664-4CF2-937B-70612AA10AB6}" type="slidenum">
              <a:rPr lang="it-IT" sz="1300" b="0" strike="noStrike" spc="-1">
                <a:solidFill>
                  <a:srgbClr val="000000"/>
                </a:solidFill>
                <a:uFill>
                  <a:solidFill>
                    <a:srgbClr val="FFFFFF"/>
                  </a:solidFill>
                </a:uFill>
                <a:latin typeface="Tahoma"/>
              </a:rPr>
              <a:t>30</a:t>
            </a:fld>
            <a:endParaRPr lang="it-IT" sz="1300" b="0" strike="noStrike" spc="-1">
              <a:solidFill>
                <a:srgbClr val="000000"/>
              </a:solidFill>
              <a:uFill>
                <a:solidFill>
                  <a:srgbClr val="FFFFFF"/>
                </a:solidFill>
              </a:uFill>
              <a:latin typeface="Arial"/>
            </a:endParaRPr>
          </a:p>
        </p:txBody>
      </p:sp>
      <p:sp>
        <p:nvSpPr>
          <p:cNvPr id="464" name="PlaceHolder 2"/>
          <p:cNvSpPr>
            <a:spLocks noGrp="1"/>
          </p:cNvSpPr>
          <p:nvPr>
            <p:ph type="body"/>
          </p:nvPr>
        </p:nvSpPr>
        <p:spPr>
          <a:xfrm>
            <a:off x="974880" y="4560840"/>
            <a:ext cx="5364360" cy="4318200"/>
          </a:xfrm>
          <a:prstGeom prst="rect">
            <a:avLst/>
          </a:prstGeom>
        </p:spPr>
        <p:txBody>
          <a:bodyPr lIns="96840" tIns="48240" rIns="96840" bIns="48240"/>
          <a:lstStyle/>
          <a:p>
            <a:r>
              <a:rPr lang="it-IT" sz="2000" b="0" strike="noStrike" spc="-1">
                <a:solidFill>
                  <a:srgbClr val="000000"/>
                </a:solidFill>
                <a:uFill>
                  <a:solidFill>
                    <a:srgbClr val="FFFFFF"/>
                  </a:solidFill>
                </a:uFill>
                <a:latin typeface="Times New Roman"/>
              </a:rPr>
              <a:t>  </a:t>
            </a:r>
            <a:endParaRPr lang="it-IT" sz="2000" b="0" strike="noStrike" spc="-1">
              <a:solidFill>
                <a:srgbClr val="000000"/>
              </a:solidFill>
              <a:uFill>
                <a:solidFill>
                  <a:srgbClr val="FFFFFF"/>
                </a:solidFill>
              </a:uFill>
              <a:latin typeface="Georgia"/>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0FBC65F8-AC62-46B2-8BF4-0C2159D29320}" type="slidenum">
              <a:rPr lang="it-IT" sz="1300" b="0" strike="noStrike" spc="-1">
                <a:solidFill>
                  <a:srgbClr val="000000"/>
                </a:solidFill>
                <a:uFill>
                  <a:solidFill>
                    <a:srgbClr val="FFFFFF"/>
                  </a:solidFill>
                </a:uFill>
                <a:latin typeface="Tahoma"/>
              </a:rPr>
              <a:t>31</a:t>
            </a:fld>
            <a:endParaRPr lang="it-IT" sz="1300" b="0" strike="noStrike" spc="-1">
              <a:solidFill>
                <a:srgbClr val="000000"/>
              </a:solidFill>
              <a:uFill>
                <a:solidFill>
                  <a:srgbClr val="FFFFFF"/>
                </a:solidFill>
              </a:uFill>
              <a:latin typeface="Arial"/>
            </a:endParaRPr>
          </a:p>
        </p:txBody>
      </p:sp>
      <p:sp>
        <p:nvSpPr>
          <p:cNvPr id="466" name="PlaceHolder 2"/>
          <p:cNvSpPr>
            <a:spLocks noGrp="1"/>
          </p:cNvSpPr>
          <p:nvPr>
            <p:ph type="body"/>
          </p:nvPr>
        </p:nvSpPr>
        <p:spPr>
          <a:xfrm>
            <a:off x="974880" y="4560840"/>
            <a:ext cx="5364360" cy="4318200"/>
          </a:xfrm>
          <a:prstGeom prst="rect">
            <a:avLst/>
          </a:prstGeom>
        </p:spPr>
        <p:txBody>
          <a:bodyPr lIns="96840" tIns="48240" rIns="96840" bIns="48240"/>
          <a:lstStyle/>
          <a:p>
            <a:r>
              <a:rPr lang="it-IT" sz="2000" b="0" strike="noStrike" spc="-1">
                <a:solidFill>
                  <a:srgbClr val="000000"/>
                </a:solidFill>
                <a:uFill>
                  <a:solidFill>
                    <a:srgbClr val="FFFFFF"/>
                  </a:solidFill>
                </a:uFill>
                <a:latin typeface="Times New Roman"/>
              </a:rPr>
              <a:t>  </a:t>
            </a:r>
            <a:endParaRPr lang="it-IT" sz="2000" b="0" strike="noStrike" spc="-1">
              <a:solidFill>
                <a:srgbClr val="000000"/>
              </a:solidFill>
              <a:uFill>
                <a:solidFill>
                  <a:srgbClr val="FFFFFF"/>
                </a:solidFill>
              </a:uFill>
              <a:latin typeface="Georgia"/>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7"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EAE60B70-69E9-4C77-8BA1-2B02750DDF9D}" type="slidenum">
              <a:rPr lang="it-IT" sz="1300" b="0" strike="noStrike" spc="-1">
                <a:solidFill>
                  <a:srgbClr val="000000"/>
                </a:solidFill>
                <a:uFill>
                  <a:solidFill>
                    <a:srgbClr val="FFFFFF"/>
                  </a:solidFill>
                </a:uFill>
                <a:latin typeface="Tahoma"/>
              </a:rPr>
              <a:t>32</a:t>
            </a:fld>
            <a:endParaRPr lang="it-IT" sz="1300" b="0" strike="noStrike" spc="-1">
              <a:solidFill>
                <a:srgbClr val="000000"/>
              </a:solidFill>
              <a:uFill>
                <a:solidFill>
                  <a:srgbClr val="FFFFFF"/>
                </a:solidFill>
              </a:uFill>
              <a:latin typeface="Arial"/>
            </a:endParaRPr>
          </a:p>
        </p:txBody>
      </p:sp>
      <p:sp>
        <p:nvSpPr>
          <p:cNvPr id="468" name="PlaceHolder 2"/>
          <p:cNvSpPr>
            <a:spLocks noGrp="1"/>
          </p:cNvSpPr>
          <p:nvPr>
            <p:ph type="body"/>
          </p:nvPr>
        </p:nvSpPr>
        <p:spPr>
          <a:xfrm>
            <a:off x="974880" y="4560840"/>
            <a:ext cx="5364360" cy="4318200"/>
          </a:xfrm>
          <a:prstGeom prst="rect">
            <a:avLst/>
          </a:prstGeom>
        </p:spPr>
        <p:txBody>
          <a:bodyPr lIns="96840" tIns="48240" rIns="96840" bIns="48240"/>
          <a:lstStyle/>
          <a:p>
            <a:r>
              <a:rPr lang="it-IT" sz="2000" b="0" strike="noStrike" spc="-1">
                <a:solidFill>
                  <a:srgbClr val="000000"/>
                </a:solidFill>
                <a:uFill>
                  <a:solidFill>
                    <a:srgbClr val="FFFFFF"/>
                  </a:solidFill>
                </a:uFill>
                <a:latin typeface="Times New Roman"/>
              </a:rPr>
              <a:t>  </a:t>
            </a:r>
            <a:endParaRPr lang="it-IT" sz="2000" b="0" strike="noStrike" spc="-1">
              <a:solidFill>
                <a:srgbClr val="000000"/>
              </a:solidFill>
              <a:uFill>
                <a:solidFill>
                  <a:srgbClr val="FFFFFF"/>
                </a:solidFill>
              </a:uFill>
              <a:latin typeface="Georgia"/>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9"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A23F7280-F313-4C43-B6B8-D6E9BECB598D}" type="slidenum">
              <a:rPr lang="it-IT" sz="1300" b="0" strike="noStrike" spc="-1">
                <a:solidFill>
                  <a:srgbClr val="000000"/>
                </a:solidFill>
                <a:uFill>
                  <a:solidFill>
                    <a:srgbClr val="FFFFFF"/>
                  </a:solidFill>
                </a:uFill>
                <a:latin typeface="Tahoma"/>
              </a:rPr>
              <a:t>33</a:t>
            </a:fld>
            <a:endParaRPr lang="it-IT" sz="1300" b="0" strike="noStrike" spc="-1">
              <a:solidFill>
                <a:srgbClr val="000000"/>
              </a:solidFill>
              <a:uFill>
                <a:solidFill>
                  <a:srgbClr val="FFFFFF"/>
                </a:solidFill>
              </a:uFill>
              <a:latin typeface="Arial"/>
            </a:endParaRPr>
          </a:p>
        </p:txBody>
      </p:sp>
      <p:sp>
        <p:nvSpPr>
          <p:cNvPr id="470" name="PlaceHolder 2"/>
          <p:cNvSpPr>
            <a:spLocks noGrp="1"/>
          </p:cNvSpPr>
          <p:nvPr>
            <p:ph type="body"/>
          </p:nvPr>
        </p:nvSpPr>
        <p:spPr>
          <a:xfrm>
            <a:off x="974880" y="4560840"/>
            <a:ext cx="5364360" cy="4318200"/>
          </a:xfrm>
          <a:prstGeom prst="rect">
            <a:avLst/>
          </a:prstGeom>
        </p:spPr>
        <p:txBody>
          <a:bodyPr lIns="96840" tIns="48240" rIns="96840" bIns="48240"/>
          <a:lstStyle/>
          <a:p>
            <a:r>
              <a:rPr lang="it-IT" sz="2000" b="0" strike="noStrike" spc="-1">
                <a:solidFill>
                  <a:srgbClr val="000000"/>
                </a:solidFill>
                <a:uFill>
                  <a:solidFill>
                    <a:srgbClr val="FFFFFF"/>
                  </a:solidFill>
                </a:uFill>
                <a:latin typeface="Times New Roman"/>
              </a:rPr>
              <a:t>  </a:t>
            </a:r>
            <a:endParaRPr lang="it-IT" sz="2000" b="0" strike="noStrike" spc="-1">
              <a:solidFill>
                <a:srgbClr val="000000"/>
              </a:solidFill>
              <a:uFill>
                <a:solidFill>
                  <a:srgbClr val="FFFFFF"/>
                </a:solidFill>
              </a:uFill>
              <a:latin typeface="Georgia"/>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8818DA54-2B1E-4B27-8877-D0A35FCEE097}" type="slidenum">
              <a:rPr lang="it-IT" sz="1300" b="0" strike="noStrike" spc="-1">
                <a:solidFill>
                  <a:srgbClr val="000000"/>
                </a:solidFill>
                <a:uFill>
                  <a:solidFill>
                    <a:srgbClr val="FFFFFF"/>
                  </a:solidFill>
                </a:uFill>
                <a:latin typeface="Tahoma"/>
              </a:rPr>
              <a:t>34</a:t>
            </a:fld>
            <a:endParaRPr lang="it-IT" sz="1300" b="0" strike="noStrike" spc="-1">
              <a:solidFill>
                <a:srgbClr val="000000"/>
              </a:solidFill>
              <a:uFill>
                <a:solidFill>
                  <a:srgbClr val="FFFFFF"/>
                </a:solidFill>
              </a:uFill>
              <a:latin typeface="Arial"/>
            </a:endParaRPr>
          </a:p>
        </p:txBody>
      </p:sp>
      <p:sp>
        <p:nvSpPr>
          <p:cNvPr id="472" name="PlaceHolder 2"/>
          <p:cNvSpPr>
            <a:spLocks noGrp="1"/>
          </p:cNvSpPr>
          <p:nvPr>
            <p:ph type="body"/>
          </p:nvPr>
        </p:nvSpPr>
        <p:spPr>
          <a:xfrm>
            <a:off x="974880" y="4560840"/>
            <a:ext cx="5364360" cy="4318200"/>
          </a:xfrm>
          <a:prstGeom prst="rect">
            <a:avLst/>
          </a:prstGeom>
        </p:spPr>
        <p:txBody>
          <a:bodyPr lIns="96840" tIns="48240" rIns="96840" bIns="48240"/>
          <a:lstStyle/>
          <a:p>
            <a:r>
              <a:rPr lang="it-IT" sz="2000" b="0" strike="noStrike" spc="-1">
                <a:solidFill>
                  <a:srgbClr val="000000"/>
                </a:solidFill>
                <a:uFill>
                  <a:solidFill>
                    <a:srgbClr val="FFFFFF"/>
                  </a:solidFill>
                </a:uFill>
                <a:latin typeface="Georgia"/>
              </a:rPr>
              <a:t>Let’s now consider another formulation of the same concept, as done in [4]. The advantage of this equation is that can be easily relates to the problem geometry, giving an intuitive idea of the concept of partial inductance.</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3"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94F945E7-39E0-4655-852A-75C6E46D5C3E}" type="slidenum">
              <a:rPr lang="it-IT" sz="1300" b="0" strike="noStrike" spc="-1">
                <a:solidFill>
                  <a:srgbClr val="000000"/>
                </a:solidFill>
                <a:uFill>
                  <a:solidFill>
                    <a:srgbClr val="FFFFFF"/>
                  </a:solidFill>
                </a:uFill>
                <a:latin typeface="Tahoma"/>
              </a:rPr>
              <a:t>35</a:t>
            </a:fld>
            <a:endParaRPr lang="it-IT" sz="1300" b="0" strike="noStrike" spc="-1">
              <a:solidFill>
                <a:srgbClr val="000000"/>
              </a:solidFill>
              <a:uFill>
                <a:solidFill>
                  <a:srgbClr val="FFFFFF"/>
                </a:solidFill>
              </a:uFill>
              <a:latin typeface="Arial"/>
            </a:endParaRPr>
          </a:p>
        </p:txBody>
      </p:sp>
      <p:sp>
        <p:nvSpPr>
          <p:cNvPr id="474" name="PlaceHolder 2"/>
          <p:cNvSpPr>
            <a:spLocks noGrp="1"/>
          </p:cNvSpPr>
          <p:nvPr>
            <p:ph type="body"/>
          </p:nvPr>
        </p:nvSpPr>
        <p:spPr>
          <a:xfrm>
            <a:off x="974880" y="4560840"/>
            <a:ext cx="5364360" cy="4318200"/>
          </a:xfrm>
          <a:prstGeom prst="rect">
            <a:avLst/>
          </a:prstGeom>
        </p:spPr>
        <p:txBody>
          <a:bodyPr lIns="96840" tIns="48240" rIns="96840" bIns="48240"/>
          <a:lstStyle/>
          <a:p>
            <a:r>
              <a:rPr lang="it-IT" sz="2000" b="0" strike="noStrike" spc="-1">
                <a:solidFill>
                  <a:srgbClr val="000000"/>
                </a:solidFill>
                <a:uFill>
                  <a:solidFill>
                    <a:srgbClr val="FFFFFF"/>
                  </a:solidFill>
                </a:uFill>
                <a:latin typeface="Times New Roman"/>
              </a:rPr>
              <a:t>  </a:t>
            </a:r>
            <a:endParaRPr lang="it-IT" sz="2000" b="0" strike="noStrike" spc="-1">
              <a:solidFill>
                <a:srgbClr val="000000"/>
              </a:solidFill>
              <a:uFill>
                <a:solidFill>
                  <a:srgbClr val="FFFFFF"/>
                </a:solidFill>
              </a:uFill>
              <a:latin typeface="Georgia"/>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5"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A556DC4E-A05A-43C9-A93B-ACDDAF56EFC3}" type="slidenum">
              <a:rPr lang="it-IT" sz="1300" b="0" strike="noStrike" spc="-1">
                <a:solidFill>
                  <a:srgbClr val="000000"/>
                </a:solidFill>
                <a:uFill>
                  <a:solidFill>
                    <a:srgbClr val="FFFFFF"/>
                  </a:solidFill>
                </a:uFill>
                <a:latin typeface="Tahoma"/>
              </a:rPr>
              <a:t>36</a:t>
            </a:fld>
            <a:endParaRPr lang="it-IT" sz="1300" b="0" strike="noStrike" spc="-1">
              <a:solidFill>
                <a:srgbClr val="000000"/>
              </a:solidFill>
              <a:uFill>
                <a:solidFill>
                  <a:srgbClr val="FFFFFF"/>
                </a:solidFill>
              </a:uFill>
              <a:latin typeface="Arial"/>
            </a:endParaRPr>
          </a:p>
        </p:txBody>
      </p:sp>
      <p:sp>
        <p:nvSpPr>
          <p:cNvPr id="476" name="PlaceHolder 2"/>
          <p:cNvSpPr>
            <a:spLocks noGrp="1"/>
          </p:cNvSpPr>
          <p:nvPr>
            <p:ph type="body"/>
          </p:nvPr>
        </p:nvSpPr>
        <p:spPr>
          <a:xfrm>
            <a:off x="974880" y="4560840"/>
            <a:ext cx="5364360" cy="4318200"/>
          </a:xfrm>
          <a:prstGeom prst="rect">
            <a:avLst/>
          </a:prstGeom>
        </p:spPr>
        <p:txBody>
          <a:bodyPr lIns="96840" tIns="48240" rIns="96840" bIns="48240"/>
          <a:lstStyle/>
          <a:p>
            <a:r>
              <a:rPr lang="it-IT" sz="2000" b="0" strike="noStrike" spc="-1">
                <a:solidFill>
                  <a:srgbClr val="000000"/>
                </a:solidFill>
                <a:uFill>
                  <a:solidFill>
                    <a:srgbClr val="FFFFFF"/>
                  </a:solidFill>
                </a:uFill>
                <a:latin typeface="Georgia"/>
              </a:rPr>
              <a:t>This demonstration is valid only for parallel, infintesimally thin segments, but it can be generalized to non- infintesimally thin segments with arbitrary orientation, see [4].</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7"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740B9EC6-7836-4E9C-9605-5768A8C7F9B3}" type="slidenum">
              <a:rPr lang="it-IT" sz="1300" b="0" strike="noStrike" spc="-1">
                <a:solidFill>
                  <a:srgbClr val="000000"/>
                </a:solidFill>
                <a:uFill>
                  <a:solidFill>
                    <a:srgbClr val="FFFFFF"/>
                  </a:solidFill>
                </a:uFill>
                <a:latin typeface="Tahoma"/>
              </a:rPr>
              <a:t>37</a:t>
            </a:fld>
            <a:endParaRPr lang="it-IT" sz="1300" b="0" strike="noStrike" spc="-1">
              <a:solidFill>
                <a:srgbClr val="000000"/>
              </a:solidFill>
              <a:uFill>
                <a:solidFill>
                  <a:srgbClr val="FFFFFF"/>
                </a:solidFill>
              </a:uFill>
              <a:latin typeface="Arial"/>
            </a:endParaRPr>
          </a:p>
        </p:txBody>
      </p:sp>
      <p:sp>
        <p:nvSpPr>
          <p:cNvPr id="478" name="PlaceHolder 2"/>
          <p:cNvSpPr>
            <a:spLocks noGrp="1"/>
          </p:cNvSpPr>
          <p:nvPr>
            <p:ph type="body"/>
          </p:nvPr>
        </p:nvSpPr>
        <p:spPr>
          <a:xfrm>
            <a:off x="974880" y="4560840"/>
            <a:ext cx="5364360" cy="4318200"/>
          </a:xfrm>
          <a:prstGeom prst="rect">
            <a:avLst/>
          </a:prstGeom>
        </p:spPr>
        <p:txBody>
          <a:bodyPr lIns="96840" tIns="48240" rIns="96840" bIns="48240"/>
          <a:lstStyle/>
          <a:p>
            <a:r>
              <a:rPr lang="it-IT" sz="2000" b="0" strike="noStrike" spc="-1">
                <a:solidFill>
                  <a:srgbClr val="000000"/>
                </a:solidFill>
                <a:uFill>
                  <a:solidFill>
                    <a:srgbClr val="FFFFFF"/>
                  </a:solidFill>
                </a:uFill>
                <a:latin typeface="Times New Roman"/>
              </a:rPr>
              <a:t>  </a:t>
            </a:r>
            <a:endParaRPr lang="it-IT" sz="2000" b="0" strike="noStrike" spc="-1">
              <a:solidFill>
                <a:srgbClr val="000000"/>
              </a:solidFill>
              <a:uFill>
                <a:solidFill>
                  <a:srgbClr val="FFFFFF"/>
                </a:solidFill>
              </a:uFill>
              <a:latin typeface="Georgia"/>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20CE55C1-2DBC-4B84-A1E0-6BCBF1A4822B}" type="slidenum">
              <a:rPr lang="it-IT" sz="1300" b="0" strike="noStrike" spc="-1">
                <a:solidFill>
                  <a:srgbClr val="000000"/>
                </a:solidFill>
                <a:uFill>
                  <a:solidFill>
                    <a:srgbClr val="FFFFFF"/>
                  </a:solidFill>
                </a:uFill>
                <a:latin typeface="Tahoma"/>
              </a:rPr>
              <a:t>38</a:t>
            </a:fld>
            <a:endParaRPr lang="it-IT" sz="1300" b="0" strike="noStrike" spc="-1">
              <a:solidFill>
                <a:srgbClr val="000000"/>
              </a:solidFill>
              <a:uFill>
                <a:solidFill>
                  <a:srgbClr val="FFFFFF"/>
                </a:solidFill>
              </a:uFill>
              <a:latin typeface="Arial"/>
            </a:endParaRPr>
          </a:p>
        </p:txBody>
      </p:sp>
      <p:sp>
        <p:nvSpPr>
          <p:cNvPr id="480" name="PlaceHolder 2"/>
          <p:cNvSpPr>
            <a:spLocks noGrp="1"/>
          </p:cNvSpPr>
          <p:nvPr>
            <p:ph type="body"/>
          </p:nvPr>
        </p:nvSpPr>
        <p:spPr>
          <a:xfrm>
            <a:off x="974880" y="4560840"/>
            <a:ext cx="5364360" cy="4318200"/>
          </a:xfrm>
          <a:prstGeom prst="rect">
            <a:avLst/>
          </a:prstGeom>
        </p:spPr>
        <p:txBody>
          <a:bodyPr lIns="96840" tIns="48240" rIns="96840" bIns="48240"/>
          <a:lstStyle/>
          <a:p>
            <a:r>
              <a:rPr lang="it-IT" sz="2000" b="0" strike="noStrike" spc="-1">
                <a:solidFill>
                  <a:srgbClr val="000000"/>
                </a:solidFill>
                <a:uFill>
                  <a:solidFill>
                    <a:srgbClr val="FFFFFF"/>
                  </a:solidFill>
                </a:uFill>
                <a:latin typeface="Georgia"/>
              </a:rPr>
              <a:t>Please note that there are infinite ways to attribute partial inductances to the sides of a closed loop, see for instance [5] and [6]. However, only the presented choice has the advantage of an intuitive meaning and, moreover, is easily incorporated in a program for the automatic calculation of the inductance, see [4].</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EDF14E91-D972-4331-8AAF-1FF5DA1FE0C1}" type="slidenum">
              <a:rPr lang="it-IT" sz="1300" b="0" strike="noStrike" spc="-1">
                <a:solidFill>
                  <a:srgbClr val="000000"/>
                </a:solidFill>
                <a:uFill>
                  <a:solidFill>
                    <a:srgbClr val="FFFFFF"/>
                  </a:solidFill>
                </a:uFill>
                <a:latin typeface="Tahoma"/>
              </a:rPr>
              <a:t>39</a:t>
            </a:fld>
            <a:endParaRPr lang="it-IT" sz="1300" b="0" strike="noStrike" spc="-1">
              <a:solidFill>
                <a:srgbClr val="000000"/>
              </a:solidFill>
              <a:uFill>
                <a:solidFill>
                  <a:srgbClr val="FFFFFF"/>
                </a:solidFill>
              </a:uFill>
              <a:latin typeface="Arial"/>
            </a:endParaRPr>
          </a:p>
        </p:txBody>
      </p:sp>
      <p:sp>
        <p:nvSpPr>
          <p:cNvPr id="482" name="PlaceHolder 2"/>
          <p:cNvSpPr>
            <a:spLocks noGrp="1"/>
          </p:cNvSpPr>
          <p:nvPr>
            <p:ph type="body"/>
          </p:nvPr>
        </p:nvSpPr>
        <p:spPr>
          <a:xfrm>
            <a:off x="974880" y="4560840"/>
            <a:ext cx="5364360" cy="4318200"/>
          </a:xfrm>
          <a:prstGeom prst="rect">
            <a:avLst/>
          </a:prstGeom>
        </p:spPr>
        <p:txBody>
          <a:bodyPr lIns="96840" tIns="48240" rIns="96840" bIns="48240"/>
          <a:lstStyle/>
          <a:p>
            <a:r>
              <a:rPr lang="it-IT" sz="2000" b="0" strike="noStrike" spc="-1">
                <a:solidFill>
                  <a:srgbClr val="000000"/>
                </a:solidFill>
                <a:uFill>
                  <a:solidFill>
                    <a:srgbClr val="FFFFFF"/>
                  </a:solidFill>
                </a:uFill>
                <a:latin typeface="Arial"/>
              </a:rPr>
              <a:t> </a:t>
            </a:r>
            <a:endParaRPr lang="it-IT" sz="2000" b="0" strike="noStrike" spc="-1">
              <a:solidFill>
                <a:srgbClr val="000000"/>
              </a:solidFill>
              <a:uFill>
                <a:solidFill>
                  <a:srgbClr val="FFFFFF"/>
                </a:solidFill>
              </a:uFill>
              <a:latin typeface="Georgia"/>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2283EB2E-70A4-473B-9C11-0848E2D42964}" type="slidenum">
              <a:rPr lang="it-IT" sz="1300" b="0" strike="noStrike" spc="-1">
                <a:solidFill>
                  <a:srgbClr val="000000"/>
                </a:solidFill>
                <a:uFill>
                  <a:solidFill>
                    <a:srgbClr val="FFFFFF"/>
                  </a:solidFill>
                </a:uFill>
                <a:latin typeface="Tahoma"/>
              </a:rPr>
              <a:t>4</a:t>
            </a:fld>
            <a:endParaRPr lang="it-IT" sz="1300" b="0" strike="noStrike" spc="-1">
              <a:solidFill>
                <a:srgbClr val="000000"/>
              </a:solidFill>
              <a:uFill>
                <a:solidFill>
                  <a:srgbClr val="FFFFFF"/>
                </a:solidFill>
              </a:uFill>
              <a:latin typeface="Arial"/>
            </a:endParaRPr>
          </a:p>
        </p:txBody>
      </p:sp>
      <p:sp>
        <p:nvSpPr>
          <p:cNvPr id="412" name="PlaceHolder 2"/>
          <p:cNvSpPr>
            <a:spLocks noGrp="1"/>
          </p:cNvSpPr>
          <p:nvPr>
            <p:ph type="body"/>
          </p:nvPr>
        </p:nvSpPr>
        <p:spPr>
          <a:xfrm>
            <a:off x="974880" y="4560840"/>
            <a:ext cx="5364360" cy="4318200"/>
          </a:xfrm>
          <a:prstGeom prst="rect">
            <a:avLst/>
          </a:prstGeom>
        </p:spPr>
        <p:txBody>
          <a:bodyPr lIns="96840" tIns="48240" rIns="96840" bIns="48240"/>
          <a:lstStyle/>
          <a:p>
            <a:r>
              <a:rPr lang="it-IT" sz="2000" b="0" strike="noStrike" spc="-1">
                <a:solidFill>
                  <a:srgbClr val="000000"/>
                </a:solidFill>
                <a:uFill>
                  <a:solidFill>
                    <a:srgbClr val="FFFFFF"/>
                  </a:solidFill>
                </a:uFill>
                <a:latin typeface="Arial"/>
              </a:rPr>
              <a:t> </a:t>
            </a:r>
            <a:endParaRPr lang="it-IT" sz="2000" b="0" strike="noStrike" spc="-1">
              <a:solidFill>
                <a:srgbClr val="000000"/>
              </a:solidFill>
              <a:uFill>
                <a:solidFill>
                  <a:srgbClr val="FFFFFF"/>
                </a:solidFill>
              </a:uFill>
              <a:latin typeface="Georgia"/>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1BB5F7B7-3856-4854-A008-3B3A792F38C7}" type="slidenum">
              <a:rPr lang="it-IT" sz="1300" b="0" strike="noStrike" spc="-1">
                <a:solidFill>
                  <a:srgbClr val="000000"/>
                </a:solidFill>
                <a:uFill>
                  <a:solidFill>
                    <a:srgbClr val="FFFFFF"/>
                  </a:solidFill>
                </a:uFill>
                <a:latin typeface="Tahoma"/>
              </a:rPr>
              <a:t>40</a:t>
            </a:fld>
            <a:endParaRPr lang="it-IT" sz="1300" b="0" strike="noStrike" spc="-1">
              <a:solidFill>
                <a:srgbClr val="000000"/>
              </a:solidFill>
              <a:uFill>
                <a:solidFill>
                  <a:srgbClr val="FFFFFF"/>
                </a:solidFill>
              </a:uFill>
              <a:latin typeface="Arial"/>
            </a:endParaRPr>
          </a:p>
        </p:txBody>
      </p:sp>
      <p:sp>
        <p:nvSpPr>
          <p:cNvPr id="484" name="PlaceHolder 2"/>
          <p:cNvSpPr>
            <a:spLocks noGrp="1"/>
          </p:cNvSpPr>
          <p:nvPr>
            <p:ph type="body"/>
          </p:nvPr>
        </p:nvSpPr>
        <p:spPr>
          <a:xfrm>
            <a:off x="974880" y="4560840"/>
            <a:ext cx="5364360" cy="4318200"/>
          </a:xfrm>
          <a:prstGeom prst="rect">
            <a:avLst/>
          </a:prstGeom>
        </p:spPr>
        <p:txBody>
          <a:bodyPr lIns="96840" tIns="48240" rIns="96840" bIns="48240"/>
          <a:lstStyle/>
          <a:p>
            <a:r>
              <a:rPr lang="it-IT" sz="2000" b="0" strike="noStrike" spc="-1">
                <a:solidFill>
                  <a:srgbClr val="000000"/>
                </a:solidFill>
                <a:uFill>
                  <a:solidFill>
                    <a:srgbClr val="FFFFFF"/>
                  </a:solidFill>
                </a:uFill>
                <a:latin typeface="Georgia"/>
              </a:rPr>
              <a:t>For reference, see [7].</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0BC5A073-F18D-429C-81C8-0585B8A40858}" type="slidenum">
              <a:rPr lang="it-IT" sz="1300" b="0" strike="noStrike" spc="-1">
                <a:solidFill>
                  <a:srgbClr val="000000"/>
                </a:solidFill>
                <a:uFill>
                  <a:solidFill>
                    <a:srgbClr val="FFFFFF"/>
                  </a:solidFill>
                </a:uFill>
                <a:latin typeface="Tahoma"/>
              </a:rPr>
              <a:t>41</a:t>
            </a:fld>
            <a:endParaRPr lang="it-IT" sz="1300" b="0" strike="noStrike" spc="-1">
              <a:solidFill>
                <a:srgbClr val="000000"/>
              </a:solidFill>
              <a:uFill>
                <a:solidFill>
                  <a:srgbClr val="FFFFFF"/>
                </a:solidFill>
              </a:uFill>
              <a:latin typeface="Arial"/>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25A3F413-DF08-43A2-8E68-06FB6D8E2449}" type="slidenum">
              <a:rPr lang="it-IT" sz="1300" b="0" strike="noStrike" spc="-1">
                <a:solidFill>
                  <a:srgbClr val="000000"/>
                </a:solidFill>
                <a:uFill>
                  <a:solidFill>
                    <a:srgbClr val="FFFFFF"/>
                  </a:solidFill>
                </a:uFill>
                <a:latin typeface="Tahoma"/>
              </a:rPr>
              <a:t>42</a:t>
            </a:fld>
            <a:endParaRPr lang="it-IT" sz="1300" b="0" strike="noStrike" spc="-1">
              <a:solidFill>
                <a:srgbClr val="000000"/>
              </a:solidFill>
              <a:uFill>
                <a:solidFill>
                  <a:srgbClr val="FFFFFF"/>
                </a:solidFill>
              </a:uFill>
              <a:latin typeface="Arial"/>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2A74A4B1-68E8-4ACB-BC15-0632C2E88DD3}" type="slidenum">
              <a:rPr lang="it-IT" sz="1300" b="0" strike="noStrike" spc="-1">
                <a:solidFill>
                  <a:srgbClr val="000000"/>
                </a:solidFill>
                <a:uFill>
                  <a:solidFill>
                    <a:srgbClr val="FFFFFF"/>
                  </a:solidFill>
                </a:uFill>
                <a:latin typeface="Tahoma"/>
              </a:rPr>
              <a:t>43</a:t>
            </a:fld>
            <a:endParaRPr lang="it-IT" sz="1300" b="0" strike="noStrike" spc="-1">
              <a:solidFill>
                <a:srgbClr val="000000"/>
              </a:solidFill>
              <a:uFill>
                <a:solidFill>
                  <a:srgbClr val="FFFFFF"/>
                </a:solidFill>
              </a:uFill>
              <a:latin typeface="Arial"/>
            </a:endParaRPr>
          </a:p>
        </p:txBody>
      </p:sp>
      <p:sp>
        <p:nvSpPr>
          <p:cNvPr id="488" name="PlaceHolder 2"/>
          <p:cNvSpPr>
            <a:spLocks noGrp="1"/>
          </p:cNvSpPr>
          <p:nvPr>
            <p:ph type="body"/>
          </p:nvPr>
        </p:nvSpPr>
        <p:spPr>
          <a:xfrm>
            <a:off x="974880" y="4560840"/>
            <a:ext cx="5364360" cy="4318200"/>
          </a:xfrm>
          <a:prstGeom prst="rect">
            <a:avLst/>
          </a:prstGeom>
        </p:spPr>
        <p:txBody>
          <a:bodyPr lIns="96840" tIns="48240" rIns="96840" bIns="48240"/>
          <a:lstStyle/>
          <a:p>
            <a:r>
              <a:rPr lang="it-IT" sz="2000" b="0" strike="noStrike" spc="-1">
                <a:solidFill>
                  <a:srgbClr val="000000"/>
                </a:solidFill>
                <a:uFill>
                  <a:solidFill>
                    <a:srgbClr val="FFFFFF"/>
                  </a:solidFill>
                </a:uFill>
                <a:latin typeface="Georgia"/>
              </a:rPr>
              <a:t>For more information on the proximity effect, see also [8].</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9"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580F682A-9A26-4E1A-8B15-224A758B07D5}" type="slidenum">
              <a:rPr lang="it-IT" sz="1300" b="0" strike="noStrike" spc="-1">
                <a:solidFill>
                  <a:srgbClr val="000000"/>
                </a:solidFill>
                <a:uFill>
                  <a:solidFill>
                    <a:srgbClr val="FFFFFF"/>
                  </a:solidFill>
                </a:uFill>
                <a:latin typeface="Tahoma"/>
              </a:rPr>
              <a:t>44</a:t>
            </a:fld>
            <a:endParaRPr lang="it-IT" sz="1300" b="0" strike="noStrike" spc="-1">
              <a:solidFill>
                <a:srgbClr val="000000"/>
              </a:solidFill>
              <a:uFill>
                <a:solidFill>
                  <a:srgbClr val="FFFFFF"/>
                </a:solidFill>
              </a:uFill>
              <a:latin typeface="Arial"/>
            </a:endParaRPr>
          </a:p>
        </p:txBody>
      </p:sp>
      <p:sp>
        <p:nvSpPr>
          <p:cNvPr id="490" name="PlaceHolder 2"/>
          <p:cNvSpPr>
            <a:spLocks noGrp="1"/>
          </p:cNvSpPr>
          <p:nvPr>
            <p:ph type="body"/>
          </p:nvPr>
        </p:nvSpPr>
        <p:spPr>
          <a:xfrm>
            <a:off x="974880" y="4560840"/>
            <a:ext cx="5364360" cy="4318200"/>
          </a:xfrm>
          <a:prstGeom prst="rect">
            <a:avLst/>
          </a:prstGeom>
        </p:spPr>
        <p:txBody>
          <a:bodyPr lIns="96840" tIns="48240" rIns="96840" bIns="48240"/>
          <a:lstStyle/>
          <a:p>
            <a:r>
              <a:rPr lang="it-IT" sz="2000" b="0" strike="noStrike" spc="-1">
                <a:solidFill>
                  <a:srgbClr val="000000"/>
                </a:solidFill>
                <a:uFill>
                  <a:solidFill>
                    <a:srgbClr val="FFFFFF"/>
                  </a:solidFill>
                </a:uFill>
                <a:latin typeface="Georgia"/>
              </a:rPr>
              <a:t>Note that here we are considering the unit length parameters. That is why we can relate the inductance to the capacitance through the speed of light.</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4595828C-85FD-4B96-B264-1F40443CC347}" type="slidenum">
              <a:rPr lang="it-IT" sz="1300" b="0" strike="noStrike" spc="-1">
                <a:solidFill>
                  <a:srgbClr val="000000"/>
                </a:solidFill>
                <a:uFill>
                  <a:solidFill>
                    <a:srgbClr val="FFFFFF"/>
                  </a:solidFill>
                </a:uFill>
                <a:latin typeface="Tahoma"/>
              </a:rPr>
              <a:t>45</a:t>
            </a:fld>
            <a:endParaRPr lang="it-IT" sz="1300" b="0" strike="noStrike" spc="-1">
              <a:solidFill>
                <a:srgbClr val="000000"/>
              </a:solidFill>
              <a:uFill>
                <a:solidFill>
                  <a:srgbClr val="FFFFFF"/>
                </a:solidFill>
              </a:uFill>
              <a:latin typeface="Arial"/>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2"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B2352E00-AE46-4A2B-87A0-3EC3FB5C5E7E}" type="slidenum">
              <a:rPr lang="it-IT" sz="1300" b="0" strike="noStrike" spc="-1">
                <a:solidFill>
                  <a:srgbClr val="000000"/>
                </a:solidFill>
                <a:uFill>
                  <a:solidFill>
                    <a:srgbClr val="FFFFFF"/>
                  </a:solidFill>
                </a:uFill>
                <a:latin typeface="Tahoma"/>
              </a:rPr>
              <a:t>46</a:t>
            </a:fld>
            <a:endParaRPr lang="it-IT" sz="1300" b="0" strike="noStrike" spc="-1">
              <a:solidFill>
                <a:srgbClr val="000000"/>
              </a:solidFill>
              <a:uFill>
                <a:solidFill>
                  <a:srgbClr val="FFFFFF"/>
                </a:solidFill>
              </a:uFill>
              <a:latin typeface="Arial"/>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3" name="PlaceHolder 1"/>
          <p:cNvSpPr>
            <a:spLocks noGrp="1"/>
          </p:cNvSpPr>
          <p:nvPr>
            <p:ph type="body"/>
          </p:nvPr>
        </p:nvSpPr>
        <p:spPr>
          <a:xfrm>
            <a:off x="974880" y="4560840"/>
            <a:ext cx="5364360" cy="4318200"/>
          </a:xfrm>
          <a:prstGeom prst="rect">
            <a:avLst/>
          </a:prstGeom>
        </p:spPr>
        <p:txBody>
          <a:bodyPr lIns="96840" tIns="48240" rIns="96840" bIns="48240"/>
          <a:lstStyle/>
          <a:p>
            <a:endParaRPr lang="it-IT" sz="2000" b="0" strike="noStrike" spc="-1">
              <a:solidFill>
                <a:srgbClr val="000000"/>
              </a:solidFill>
              <a:uFill>
                <a:solidFill>
                  <a:srgbClr val="FFFFFF"/>
                </a:solidFill>
              </a:uFill>
              <a:latin typeface="Arial"/>
            </a:endParaRPr>
          </a:p>
        </p:txBody>
      </p:sp>
      <p:sp>
        <p:nvSpPr>
          <p:cNvPr id="494" name="CustomShape 2"/>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C2B797E0-C31B-491E-A9C1-9285B6623A0A}" type="slidenum">
              <a:rPr lang="it-IT" sz="1300" b="0" strike="noStrike" spc="-1">
                <a:solidFill>
                  <a:srgbClr val="000000"/>
                </a:solidFill>
                <a:uFill>
                  <a:solidFill>
                    <a:srgbClr val="FFFFFF"/>
                  </a:solidFill>
                </a:uFill>
                <a:latin typeface="Tahoma"/>
                <a:ea typeface="+mn-ea"/>
              </a:rPr>
              <a:t>47</a:t>
            </a:fld>
            <a:endParaRPr lang="it-IT" sz="1300" b="0" strike="noStrike" spc="-1">
              <a:solidFill>
                <a:srgbClr val="000000"/>
              </a:solidFill>
              <a:uFill>
                <a:solidFill>
                  <a:srgbClr val="FFFFFF"/>
                </a:solidFill>
              </a:uFill>
              <a:latin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6ABD587A-5581-498B-B0E9-B199165EE304}" type="slidenum">
              <a:rPr lang="it-IT" sz="1300" b="0" strike="noStrike" spc="-1">
                <a:solidFill>
                  <a:srgbClr val="000000"/>
                </a:solidFill>
                <a:uFill>
                  <a:solidFill>
                    <a:srgbClr val="FFFFFF"/>
                  </a:solidFill>
                </a:uFill>
                <a:latin typeface="Tahoma"/>
              </a:rPr>
              <a:t>5</a:t>
            </a:fld>
            <a:endParaRPr lang="it-IT" sz="1300" b="0" strike="noStrike" spc="-1">
              <a:solidFill>
                <a:srgbClr val="000000"/>
              </a:solidFill>
              <a:uFill>
                <a:solidFill>
                  <a:srgbClr val="FFFFFF"/>
                </a:solidFill>
              </a:uFill>
              <a:latin typeface="Arial"/>
            </a:endParaRPr>
          </a:p>
        </p:txBody>
      </p:sp>
      <p:sp>
        <p:nvSpPr>
          <p:cNvPr id="414" name="PlaceHolder 2"/>
          <p:cNvSpPr>
            <a:spLocks noGrp="1"/>
          </p:cNvSpPr>
          <p:nvPr>
            <p:ph type="body"/>
          </p:nvPr>
        </p:nvSpPr>
        <p:spPr>
          <a:xfrm>
            <a:off x="974880" y="4560840"/>
            <a:ext cx="5364360" cy="4318200"/>
          </a:xfrm>
          <a:prstGeom prst="rect">
            <a:avLst/>
          </a:prstGeom>
        </p:spPr>
        <p:txBody>
          <a:bodyPr lIns="96840" tIns="48240" rIns="96840" bIns="48240"/>
          <a:lstStyle/>
          <a:p>
            <a:r>
              <a:rPr lang="it-IT" sz="2000" b="0" strike="noStrike" spc="-1">
                <a:solidFill>
                  <a:srgbClr val="000000"/>
                </a:solidFill>
                <a:uFill>
                  <a:solidFill>
                    <a:srgbClr val="FFFFFF"/>
                  </a:solidFill>
                </a:uFill>
                <a:latin typeface="Arial"/>
              </a:rPr>
              <a:t> </a:t>
            </a:r>
            <a:endParaRPr lang="it-IT" sz="2000" b="0" strike="noStrike" spc="-1">
              <a:solidFill>
                <a:srgbClr val="000000"/>
              </a:solidFill>
              <a:uFill>
                <a:solidFill>
                  <a:srgbClr val="FFFFFF"/>
                </a:solidFill>
              </a:uFill>
              <a:latin typeface="Georgia"/>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F7D18080-0391-4D59-BB4F-EBA4CA65AF96}" type="slidenum">
              <a:rPr lang="it-IT" sz="1300" b="0" strike="noStrike" spc="-1">
                <a:solidFill>
                  <a:srgbClr val="000000"/>
                </a:solidFill>
                <a:uFill>
                  <a:solidFill>
                    <a:srgbClr val="FFFFFF"/>
                  </a:solidFill>
                </a:uFill>
                <a:latin typeface="Tahoma"/>
              </a:rPr>
              <a:t>6</a:t>
            </a:fld>
            <a:endParaRPr lang="it-IT" sz="1300" b="0" strike="noStrike" spc="-1">
              <a:solidFill>
                <a:srgbClr val="000000"/>
              </a:solidFill>
              <a:uFill>
                <a:solidFill>
                  <a:srgbClr val="FFFFFF"/>
                </a:solidFill>
              </a:uFill>
              <a:latin typeface="Arial"/>
            </a:endParaRPr>
          </a:p>
        </p:txBody>
      </p:sp>
      <p:sp>
        <p:nvSpPr>
          <p:cNvPr id="416" name="PlaceHolder 2"/>
          <p:cNvSpPr>
            <a:spLocks noGrp="1"/>
          </p:cNvSpPr>
          <p:nvPr>
            <p:ph type="body"/>
          </p:nvPr>
        </p:nvSpPr>
        <p:spPr>
          <a:xfrm>
            <a:off x="974880" y="4560840"/>
            <a:ext cx="5364360" cy="4318200"/>
          </a:xfrm>
          <a:prstGeom prst="rect">
            <a:avLst/>
          </a:prstGeom>
        </p:spPr>
        <p:txBody>
          <a:bodyPr lIns="96840" tIns="48240" rIns="96840" bIns="48240"/>
          <a:lstStyle/>
          <a:p>
            <a:r>
              <a:rPr lang="it-IT" sz="2000" b="0" strike="noStrike" spc="-1">
                <a:solidFill>
                  <a:srgbClr val="000000"/>
                </a:solidFill>
                <a:uFill>
                  <a:solidFill>
                    <a:srgbClr val="FFFFFF"/>
                  </a:solidFill>
                </a:uFill>
                <a:latin typeface="Georgia"/>
              </a:rPr>
              <a:t>The A vector is not uniquely defined since its divergence has not been specified. We could choose the Lorenz or the Coulomb gauge, for instance, but the following discussion is not dependent on this choice.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C9313104-0899-4842-B330-81959EE58DAD}" type="slidenum">
              <a:rPr lang="it-IT" sz="1300" b="0" strike="noStrike" spc="-1">
                <a:solidFill>
                  <a:srgbClr val="000000"/>
                </a:solidFill>
                <a:uFill>
                  <a:solidFill>
                    <a:srgbClr val="FFFFFF"/>
                  </a:solidFill>
                </a:uFill>
                <a:latin typeface="Tahoma"/>
              </a:rPr>
              <a:t>7</a:t>
            </a:fld>
            <a:endParaRPr lang="it-IT" sz="1300" b="0" strike="noStrike" spc="-1">
              <a:solidFill>
                <a:srgbClr val="000000"/>
              </a:solidFill>
              <a:uFill>
                <a:solidFill>
                  <a:srgbClr val="FFFFFF"/>
                </a:solidFill>
              </a:uFill>
              <a:latin typeface="Arial"/>
            </a:endParaRPr>
          </a:p>
        </p:txBody>
      </p:sp>
      <p:sp>
        <p:nvSpPr>
          <p:cNvPr id="418" name="PlaceHolder 2"/>
          <p:cNvSpPr>
            <a:spLocks noGrp="1"/>
          </p:cNvSpPr>
          <p:nvPr>
            <p:ph type="body"/>
          </p:nvPr>
        </p:nvSpPr>
        <p:spPr>
          <a:xfrm>
            <a:off x="974880" y="4560840"/>
            <a:ext cx="5364360" cy="4318200"/>
          </a:xfrm>
          <a:prstGeom prst="rect">
            <a:avLst/>
          </a:prstGeom>
        </p:spPr>
        <p:txBody>
          <a:bodyPr lIns="96840" tIns="48240" rIns="96840" bIns="48240"/>
          <a:lstStyle/>
          <a:p>
            <a:r>
              <a:rPr lang="it-IT" sz="2000" b="0" strike="noStrike" spc="-1">
                <a:solidFill>
                  <a:srgbClr val="000000"/>
                </a:solidFill>
                <a:uFill>
                  <a:solidFill>
                    <a:srgbClr val="FFFFFF"/>
                  </a:solidFill>
                </a:uFill>
                <a:latin typeface="Georgia"/>
              </a:rPr>
              <a:t>Note that the total field to be used in the Ohm’s law is the sum of the applied field and of the induced field. The field we considered up to now, the E vector, was only the induced field.</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C901E65D-D665-4080-9E61-4447746EA010}" type="slidenum">
              <a:rPr lang="it-IT" sz="1300" b="0" strike="noStrike" spc="-1">
                <a:solidFill>
                  <a:srgbClr val="000000"/>
                </a:solidFill>
                <a:uFill>
                  <a:solidFill>
                    <a:srgbClr val="FFFFFF"/>
                  </a:solidFill>
                </a:uFill>
                <a:latin typeface="Tahoma"/>
              </a:rPr>
              <a:t>8</a:t>
            </a:fld>
            <a:endParaRPr lang="it-IT" sz="1300" b="0" strike="noStrike" spc="-1">
              <a:solidFill>
                <a:srgbClr val="000000"/>
              </a:solidFill>
              <a:uFill>
                <a:solidFill>
                  <a:srgbClr val="FFFFFF"/>
                </a:solidFill>
              </a:uFill>
              <a:latin typeface="Arial"/>
            </a:endParaRPr>
          </a:p>
        </p:txBody>
      </p:sp>
      <p:sp>
        <p:nvSpPr>
          <p:cNvPr id="420" name="PlaceHolder 2"/>
          <p:cNvSpPr>
            <a:spLocks noGrp="1"/>
          </p:cNvSpPr>
          <p:nvPr>
            <p:ph type="body"/>
          </p:nvPr>
        </p:nvSpPr>
        <p:spPr>
          <a:xfrm>
            <a:off x="974880" y="4560840"/>
            <a:ext cx="5364360" cy="4318200"/>
          </a:xfrm>
          <a:prstGeom prst="rect">
            <a:avLst/>
          </a:prstGeom>
        </p:spPr>
        <p:txBody>
          <a:bodyPr lIns="96840" tIns="48240" rIns="96840" bIns="48240"/>
          <a:lstStyle/>
          <a:p>
            <a:r>
              <a:rPr lang="it-IT" sz="2000" b="0" strike="noStrike" spc="-1">
                <a:solidFill>
                  <a:srgbClr val="000000"/>
                </a:solidFill>
                <a:uFill>
                  <a:solidFill>
                    <a:srgbClr val="FFFFFF"/>
                  </a:solidFill>
                </a:uFill>
                <a:latin typeface="Georgia"/>
              </a:rPr>
              <a:t>This equation is what we were seeking: it allows to derive a circuital relationship bounding voltages and currents. Let’s work on it a bit more.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 name="CustomShape 1"/>
          <p:cNvSpPr/>
          <p:nvPr/>
        </p:nvSpPr>
        <p:spPr>
          <a:xfrm>
            <a:off x="4145040" y="9121680"/>
            <a:ext cx="3168720" cy="478080"/>
          </a:xfrm>
          <a:prstGeom prst="rect">
            <a:avLst/>
          </a:prstGeom>
          <a:noFill/>
          <a:ln>
            <a:noFill/>
          </a:ln>
        </p:spPr>
        <p:style>
          <a:lnRef idx="0">
            <a:scrgbClr r="0" g="0" b="0"/>
          </a:lnRef>
          <a:fillRef idx="0">
            <a:scrgbClr r="0" g="0" b="0"/>
          </a:fillRef>
          <a:effectRef idx="0">
            <a:scrgbClr r="0" g="0" b="0"/>
          </a:effectRef>
          <a:fontRef idx="minor"/>
        </p:style>
        <p:txBody>
          <a:bodyPr lIns="96840" tIns="48240" rIns="96840" bIns="48240" anchor="b"/>
          <a:lstStyle/>
          <a:p>
            <a:pPr algn="r">
              <a:lnSpc>
                <a:spcPct val="100000"/>
              </a:lnSpc>
            </a:pPr>
            <a:fld id="{BAB5B73D-1BC1-4E5C-A2A4-86BD4F4D7CF6}" type="slidenum">
              <a:rPr lang="it-IT" sz="1300" b="0" strike="noStrike" spc="-1">
                <a:solidFill>
                  <a:srgbClr val="000000"/>
                </a:solidFill>
                <a:uFill>
                  <a:solidFill>
                    <a:srgbClr val="FFFFFF"/>
                  </a:solidFill>
                </a:uFill>
                <a:latin typeface="Tahoma"/>
              </a:rPr>
              <a:t>9</a:t>
            </a:fld>
            <a:endParaRPr lang="it-IT" sz="1300" b="0" strike="noStrike" spc="-1">
              <a:solidFill>
                <a:srgbClr val="000000"/>
              </a:solidFill>
              <a:uFill>
                <a:solidFill>
                  <a:srgbClr val="FFFFFF"/>
                </a:solidFill>
              </a:uFill>
              <a:latin typeface="Arial"/>
            </a:endParaRPr>
          </a:p>
        </p:txBody>
      </p:sp>
      <p:sp>
        <p:nvSpPr>
          <p:cNvPr id="422" name="PlaceHolder 2"/>
          <p:cNvSpPr>
            <a:spLocks noGrp="1"/>
          </p:cNvSpPr>
          <p:nvPr>
            <p:ph type="body"/>
          </p:nvPr>
        </p:nvSpPr>
        <p:spPr>
          <a:xfrm>
            <a:off x="974880" y="4560840"/>
            <a:ext cx="5364360" cy="4318200"/>
          </a:xfrm>
          <a:prstGeom prst="rect">
            <a:avLst/>
          </a:prstGeom>
        </p:spPr>
        <p:txBody>
          <a:bodyPr lIns="96840" tIns="48240" rIns="96840" bIns="48240"/>
          <a:lstStyle/>
          <a:p>
            <a:r>
              <a:rPr lang="it-IT" sz="2000" b="0" strike="noStrike" spc="-1">
                <a:solidFill>
                  <a:srgbClr val="000000"/>
                </a:solidFill>
                <a:uFill>
                  <a:solidFill>
                    <a:srgbClr val="FFFFFF"/>
                  </a:solidFill>
                </a:uFill>
                <a:latin typeface="Georgia"/>
              </a:rPr>
              <a:t>Other Authors at this point make different assumptions, to be able for example to consider an integral formulation which allows for the conductor volume discretization. In this way is possible to derive a discrete model suitable to be implemented in computer program. See, for example, [2] and [3].</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626760" y="28800"/>
            <a:ext cx="10928520" cy="1138320"/>
          </a:xfrm>
          <a:prstGeom prst="rect">
            <a:avLst/>
          </a:prstGeom>
        </p:spPr>
        <p:txBody>
          <a:bodyPr lIns="0" tIns="0" rIns="0" bIns="0" anchor="ctr"/>
          <a:lstStyle/>
          <a:p>
            <a:endParaRPr lang="it-IT" sz="3400" b="0" strike="noStrike" spc="-1">
              <a:solidFill>
                <a:srgbClr val="794827"/>
              </a:solidFill>
              <a:uFill>
                <a:solidFill>
                  <a:srgbClr val="FFFFFF"/>
                </a:solidFill>
              </a:uFill>
              <a:latin typeface="Georgia"/>
            </a:endParaRPr>
          </a:p>
        </p:txBody>
      </p:sp>
      <p:sp>
        <p:nvSpPr>
          <p:cNvPr id="31" name="PlaceHolder 2"/>
          <p:cNvSpPr>
            <a:spLocks noGrp="1"/>
          </p:cNvSpPr>
          <p:nvPr>
            <p:ph type="body"/>
          </p:nvPr>
        </p:nvSpPr>
        <p:spPr>
          <a:xfrm>
            <a:off x="609480" y="1604520"/>
            <a:ext cx="1097244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32" name="PlaceHolder 3"/>
          <p:cNvSpPr>
            <a:spLocks noGrp="1"/>
          </p:cNvSpPr>
          <p:nvPr>
            <p:ph type="body"/>
          </p:nvPr>
        </p:nvSpPr>
        <p:spPr>
          <a:xfrm>
            <a:off x="609480" y="4095000"/>
            <a:ext cx="1097244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626760" y="28800"/>
            <a:ext cx="10928520" cy="1138320"/>
          </a:xfrm>
          <a:prstGeom prst="rect">
            <a:avLst/>
          </a:prstGeom>
        </p:spPr>
        <p:txBody>
          <a:bodyPr lIns="0" tIns="0" rIns="0" bIns="0" anchor="ctr"/>
          <a:lstStyle/>
          <a:p>
            <a:endParaRPr lang="it-IT" sz="3400" b="0" strike="noStrike" spc="-1">
              <a:solidFill>
                <a:srgbClr val="794827"/>
              </a:solidFill>
              <a:uFill>
                <a:solidFill>
                  <a:srgbClr val="FFFFFF"/>
                </a:solidFill>
              </a:uFill>
              <a:latin typeface="Georgia"/>
            </a:endParaRPr>
          </a:p>
        </p:txBody>
      </p:sp>
      <p:sp>
        <p:nvSpPr>
          <p:cNvPr id="34" name="PlaceHolder 2"/>
          <p:cNvSpPr>
            <a:spLocks noGrp="1"/>
          </p:cNvSpPr>
          <p:nvPr>
            <p:ph type="body"/>
          </p:nvPr>
        </p:nvSpPr>
        <p:spPr>
          <a:xfrm>
            <a:off x="609480" y="1604520"/>
            <a:ext cx="535428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35" name="PlaceHolder 3"/>
          <p:cNvSpPr>
            <a:spLocks noGrp="1"/>
          </p:cNvSpPr>
          <p:nvPr>
            <p:ph type="body"/>
          </p:nvPr>
        </p:nvSpPr>
        <p:spPr>
          <a:xfrm>
            <a:off x="6231960" y="1604520"/>
            <a:ext cx="535428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36" name="PlaceHolder 4"/>
          <p:cNvSpPr>
            <a:spLocks noGrp="1"/>
          </p:cNvSpPr>
          <p:nvPr>
            <p:ph type="body"/>
          </p:nvPr>
        </p:nvSpPr>
        <p:spPr>
          <a:xfrm>
            <a:off x="6231960" y="4095000"/>
            <a:ext cx="535428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37" name="PlaceHolder 5"/>
          <p:cNvSpPr>
            <a:spLocks noGrp="1"/>
          </p:cNvSpPr>
          <p:nvPr>
            <p:ph type="body"/>
          </p:nvPr>
        </p:nvSpPr>
        <p:spPr>
          <a:xfrm>
            <a:off x="609480" y="4095000"/>
            <a:ext cx="535428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626760" y="28800"/>
            <a:ext cx="10928520" cy="1138320"/>
          </a:xfrm>
          <a:prstGeom prst="rect">
            <a:avLst/>
          </a:prstGeom>
        </p:spPr>
        <p:txBody>
          <a:bodyPr lIns="0" tIns="0" rIns="0" bIns="0" anchor="ctr"/>
          <a:lstStyle/>
          <a:p>
            <a:endParaRPr lang="it-IT" sz="3400" b="0" strike="noStrike" spc="-1">
              <a:solidFill>
                <a:srgbClr val="794827"/>
              </a:solidFill>
              <a:uFill>
                <a:solidFill>
                  <a:srgbClr val="FFFFFF"/>
                </a:solidFill>
              </a:uFill>
              <a:latin typeface="Georgia"/>
            </a:endParaRPr>
          </a:p>
        </p:txBody>
      </p:sp>
      <p:sp>
        <p:nvSpPr>
          <p:cNvPr id="39" name="PlaceHolder 2"/>
          <p:cNvSpPr>
            <a:spLocks noGrp="1"/>
          </p:cNvSpPr>
          <p:nvPr>
            <p:ph type="body"/>
          </p:nvPr>
        </p:nvSpPr>
        <p:spPr>
          <a:xfrm>
            <a:off x="609480" y="1604520"/>
            <a:ext cx="353304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40" name="PlaceHolder 3"/>
          <p:cNvSpPr>
            <a:spLocks noGrp="1"/>
          </p:cNvSpPr>
          <p:nvPr>
            <p:ph type="body"/>
          </p:nvPr>
        </p:nvSpPr>
        <p:spPr>
          <a:xfrm>
            <a:off x="4319640" y="1604520"/>
            <a:ext cx="353304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41" name="PlaceHolder 4"/>
          <p:cNvSpPr>
            <a:spLocks noGrp="1"/>
          </p:cNvSpPr>
          <p:nvPr>
            <p:ph type="body"/>
          </p:nvPr>
        </p:nvSpPr>
        <p:spPr>
          <a:xfrm>
            <a:off x="8029800" y="1604520"/>
            <a:ext cx="353304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42" name="PlaceHolder 5"/>
          <p:cNvSpPr>
            <a:spLocks noGrp="1"/>
          </p:cNvSpPr>
          <p:nvPr>
            <p:ph type="body"/>
          </p:nvPr>
        </p:nvSpPr>
        <p:spPr>
          <a:xfrm>
            <a:off x="8029800" y="4095000"/>
            <a:ext cx="353304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43" name="PlaceHolder 6"/>
          <p:cNvSpPr>
            <a:spLocks noGrp="1"/>
          </p:cNvSpPr>
          <p:nvPr>
            <p:ph type="body"/>
          </p:nvPr>
        </p:nvSpPr>
        <p:spPr>
          <a:xfrm>
            <a:off x="4319640" y="4095000"/>
            <a:ext cx="353304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44" name="PlaceHolder 7"/>
          <p:cNvSpPr>
            <a:spLocks noGrp="1"/>
          </p:cNvSpPr>
          <p:nvPr>
            <p:ph type="body"/>
          </p:nvPr>
        </p:nvSpPr>
        <p:spPr>
          <a:xfrm>
            <a:off x="609480" y="4095000"/>
            <a:ext cx="353304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4" name="PlaceHolder 1"/>
          <p:cNvSpPr>
            <a:spLocks noGrp="1"/>
          </p:cNvSpPr>
          <p:nvPr>
            <p:ph type="title"/>
          </p:nvPr>
        </p:nvSpPr>
        <p:spPr>
          <a:xfrm>
            <a:off x="626760" y="28800"/>
            <a:ext cx="10928520" cy="1138320"/>
          </a:xfrm>
          <a:prstGeom prst="rect">
            <a:avLst/>
          </a:prstGeom>
        </p:spPr>
        <p:txBody>
          <a:bodyPr lIns="0" tIns="0" rIns="0" bIns="0" anchor="ctr"/>
          <a:lstStyle/>
          <a:p>
            <a:endParaRPr lang="it-IT" sz="3400" b="0" strike="noStrike" spc="-1">
              <a:solidFill>
                <a:srgbClr val="794827"/>
              </a:solidFill>
              <a:uFill>
                <a:solidFill>
                  <a:srgbClr val="FFFFFF"/>
                </a:solidFill>
              </a:uFill>
              <a:latin typeface="Georgia"/>
            </a:endParaRPr>
          </a:p>
        </p:txBody>
      </p:sp>
      <p:sp>
        <p:nvSpPr>
          <p:cNvPr id="55" name="PlaceHolder 2"/>
          <p:cNvSpPr>
            <a:spLocks noGrp="1"/>
          </p:cNvSpPr>
          <p:nvPr>
            <p:ph type="subTitle"/>
          </p:nvPr>
        </p:nvSpPr>
        <p:spPr>
          <a:xfrm>
            <a:off x="609480" y="1604520"/>
            <a:ext cx="10972440" cy="4767840"/>
          </a:xfrm>
          <a:prstGeom prst="rect">
            <a:avLst/>
          </a:prstGeom>
        </p:spPr>
        <p:txBody>
          <a:bodyPr lIns="0" tIns="0" rIns="0" bIns="0" anchor="ctr"/>
          <a:lstStyle/>
          <a:p>
            <a:pPr algn="ctr"/>
            <a:endParaRPr lang="it-IT" sz="3200" b="0" strike="noStrike" spc="-1">
              <a:solidFill>
                <a:srgbClr val="000000"/>
              </a:solidFill>
              <a:uFill>
                <a:solidFill>
                  <a:srgbClr val="FFFFFF"/>
                </a:solidFill>
              </a:uFill>
              <a:latin typeface="Georgia"/>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626760" y="28800"/>
            <a:ext cx="10928520" cy="1138320"/>
          </a:xfrm>
          <a:prstGeom prst="rect">
            <a:avLst/>
          </a:prstGeom>
        </p:spPr>
        <p:txBody>
          <a:bodyPr lIns="0" tIns="0" rIns="0" bIns="0" anchor="ctr"/>
          <a:lstStyle/>
          <a:p>
            <a:endParaRPr lang="it-IT" sz="3400" b="0" strike="noStrike" spc="-1">
              <a:solidFill>
                <a:srgbClr val="794827"/>
              </a:solidFill>
              <a:uFill>
                <a:solidFill>
                  <a:srgbClr val="FFFFFF"/>
                </a:solidFill>
              </a:uFill>
              <a:latin typeface="Georgia"/>
            </a:endParaRPr>
          </a:p>
        </p:txBody>
      </p:sp>
      <p:sp>
        <p:nvSpPr>
          <p:cNvPr id="57" name="PlaceHolder 2"/>
          <p:cNvSpPr>
            <a:spLocks noGrp="1"/>
          </p:cNvSpPr>
          <p:nvPr>
            <p:ph type="body"/>
          </p:nvPr>
        </p:nvSpPr>
        <p:spPr>
          <a:xfrm>
            <a:off x="609480" y="1604520"/>
            <a:ext cx="10972440" cy="476784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626760" y="28800"/>
            <a:ext cx="10928520" cy="1138320"/>
          </a:xfrm>
          <a:prstGeom prst="rect">
            <a:avLst/>
          </a:prstGeom>
        </p:spPr>
        <p:txBody>
          <a:bodyPr lIns="0" tIns="0" rIns="0" bIns="0" anchor="ctr"/>
          <a:lstStyle/>
          <a:p>
            <a:endParaRPr lang="it-IT" sz="3400" b="0" strike="noStrike" spc="-1">
              <a:solidFill>
                <a:srgbClr val="794827"/>
              </a:solidFill>
              <a:uFill>
                <a:solidFill>
                  <a:srgbClr val="FFFFFF"/>
                </a:solidFill>
              </a:uFill>
              <a:latin typeface="Georgia"/>
            </a:endParaRPr>
          </a:p>
        </p:txBody>
      </p:sp>
      <p:sp>
        <p:nvSpPr>
          <p:cNvPr id="59" name="PlaceHolder 2"/>
          <p:cNvSpPr>
            <a:spLocks noGrp="1"/>
          </p:cNvSpPr>
          <p:nvPr>
            <p:ph type="body"/>
          </p:nvPr>
        </p:nvSpPr>
        <p:spPr>
          <a:xfrm>
            <a:off x="609480" y="1604520"/>
            <a:ext cx="5354280" cy="476784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60" name="PlaceHolder 3"/>
          <p:cNvSpPr>
            <a:spLocks noGrp="1"/>
          </p:cNvSpPr>
          <p:nvPr>
            <p:ph type="body"/>
          </p:nvPr>
        </p:nvSpPr>
        <p:spPr>
          <a:xfrm>
            <a:off x="6231960" y="1604520"/>
            <a:ext cx="5354280" cy="476784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1" name="PlaceHolder 1"/>
          <p:cNvSpPr>
            <a:spLocks noGrp="1"/>
          </p:cNvSpPr>
          <p:nvPr>
            <p:ph type="title"/>
          </p:nvPr>
        </p:nvSpPr>
        <p:spPr>
          <a:xfrm>
            <a:off x="626760" y="28800"/>
            <a:ext cx="10928520" cy="1138320"/>
          </a:xfrm>
          <a:prstGeom prst="rect">
            <a:avLst/>
          </a:prstGeom>
        </p:spPr>
        <p:txBody>
          <a:bodyPr lIns="0" tIns="0" rIns="0" bIns="0" anchor="ctr"/>
          <a:lstStyle/>
          <a:p>
            <a:endParaRPr lang="it-IT" sz="3400" b="0" strike="noStrike" spc="-1">
              <a:solidFill>
                <a:srgbClr val="794827"/>
              </a:solidFill>
              <a:uFill>
                <a:solidFill>
                  <a:srgbClr val="FFFFFF"/>
                </a:solidFill>
              </a:uFill>
              <a:latin typeface="Georgia"/>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62" name="PlaceHolder 1"/>
          <p:cNvSpPr>
            <a:spLocks noGrp="1"/>
          </p:cNvSpPr>
          <p:nvPr>
            <p:ph type="subTitle"/>
          </p:nvPr>
        </p:nvSpPr>
        <p:spPr>
          <a:xfrm>
            <a:off x="626760" y="28800"/>
            <a:ext cx="10928520" cy="5277960"/>
          </a:xfrm>
          <a:prstGeom prst="rect">
            <a:avLst/>
          </a:prstGeom>
        </p:spPr>
        <p:txBody>
          <a:bodyPr lIns="0" tIns="0" rIns="0" bIns="0" anchor="ctr"/>
          <a:lstStyle/>
          <a:p>
            <a:pPr algn="ctr"/>
            <a:endParaRPr lang="it-IT" sz="3200" b="0" strike="noStrike" spc="-1">
              <a:solidFill>
                <a:srgbClr val="000000"/>
              </a:solidFill>
              <a:uFill>
                <a:solidFill>
                  <a:srgbClr val="FFFFFF"/>
                </a:solidFill>
              </a:uFill>
              <a:latin typeface="Georgia"/>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626760" y="28800"/>
            <a:ext cx="10928520" cy="1138320"/>
          </a:xfrm>
          <a:prstGeom prst="rect">
            <a:avLst/>
          </a:prstGeom>
        </p:spPr>
        <p:txBody>
          <a:bodyPr lIns="0" tIns="0" rIns="0" bIns="0" anchor="ctr"/>
          <a:lstStyle/>
          <a:p>
            <a:endParaRPr lang="it-IT" sz="3400" b="0" strike="noStrike" spc="-1">
              <a:solidFill>
                <a:srgbClr val="794827"/>
              </a:solidFill>
              <a:uFill>
                <a:solidFill>
                  <a:srgbClr val="FFFFFF"/>
                </a:solidFill>
              </a:uFill>
              <a:latin typeface="Georgia"/>
            </a:endParaRPr>
          </a:p>
        </p:txBody>
      </p:sp>
      <p:sp>
        <p:nvSpPr>
          <p:cNvPr id="64" name="PlaceHolder 2"/>
          <p:cNvSpPr>
            <a:spLocks noGrp="1"/>
          </p:cNvSpPr>
          <p:nvPr>
            <p:ph type="body"/>
          </p:nvPr>
        </p:nvSpPr>
        <p:spPr>
          <a:xfrm>
            <a:off x="609480" y="1604520"/>
            <a:ext cx="535428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65" name="PlaceHolder 3"/>
          <p:cNvSpPr>
            <a:spLocks noGrp="1"/>
          </p:cNvSpPr>
          <p:nvPr>
            <p:ph type="body"/>
          </p:nvPr>
        </p:nvSpPr>
        <p:spPr>
          <a:xfrm>
            <a:off x="609480" y="4095000"/>
            <a:ext cx="535428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66" name="PlaceHolder 4"/>
          <p:cNvSpPr>
            <a:spLocks noGrp="1"/>
          </p:cNvSpPr>
          <p:nvPr>
            <p:ph type="body"/>
          </p:nvPr>
        </p:nvSpPr>
        <p:spPr>
          <a:xfrm>
            <a:off x="6231960" y="1604520"/>
            <a:ext cx="5354280" cy="476784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9" name="PlaceHolder 1"/>
          <p:cNvSpPr>
            <a:spLocks noGrp="1"/>
          </p:cNvSpPr>
          <p:nvPr>
            <p:ph type="title"/>
          </p:nvPr>
        </p:nvSpPr>
        <p:spPr>
          <a:xfrm>
            <a:off x="626760" y="28800"/>
            <a:ext cx="10928520" cy="1138320"/>
          </a:xfrm>
          <a:prstGeom prst="rect">
            <a:avLst/>
          </a:prstGeom>
        </p:spPr>
        <p:txBody>
          <a:bodyPr lIns="0" tIns="0" rIns="0" bIns="0" anchor="ctr"/>
          <a:lstStyle/>
          <a:p>
            <a:endParaRPr lang="it-IT" sz="3400" b="0" strike="noStrike" spc="-1">
              <a:solidFill>
                <a:srgbClr val="794827"/>
              </a:solidFill>
              <a:uFill>
                <a:solidFill>
                  <a:srgbClr val="FFFFFF"/>
                </a:solidFill>
              </a:uFill>
              <a:latin typeface="Georgia"/>
            </a:endParaRPr>
          </a:p>
        </p:txBody>
      </p:sp>
      <p:sp>
        <p:nvSpPr>
          <p:cNvPr id="10" name="PlaceHolder 2"/>
          <p:cNvSpPr>
            <a:spLocks noGrp="1"/>
          </p:cNvSpPr>
          <p:nvPr>
            <p:ph type="subTitle"/>
          </p:nvPr>
        </p:nvSpPr>
        <p:spPr>
          <a:xfrm>
            <a:off x="609480" y="1604520"/>
            <a:ext cx="10972440" cy="4767840"/>
          </a:xfrm>
          <a:prstGeom prst="rect">
            <a:avLst/>
          </a:prstGeom>
        </p:spPr>
        <p:txBody>
          <a:bodyPr lIns="0" tIns="0" rIns="0" bIns="0" anchor="ctr"/>
          <a:lstStyle/>
          <a:p>
            <a:pPr algn="ctr"/>
            <a:endParaRPr lang="it-IT" sz="3200" b="0" strike="noStrike" spc="-1">
              <a:solidFill>
                <a:srgbClr val="000000"/>
              </a:solidFill>
              <a:uFill>
                <a:solidFill>
                  <a:srgbClr val="FFFFFF"/>
                </a:solidFill>
              </a:uFill>
              <a:latin typeface="Georgia"/>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626760" y="28800"/>
            <a:ext cx="10928520" cy="1138320"/>
          </a:xfrm>
          <a:prstGeom prst="rect">
            <a:avLst/>
          </a:prstGeom>
        </p:spPr>
        <p:txBody>
          <a:bodyPr lIns="0" tIns="0" rIns="0" bIns="0" anchor="ctr"/>
          <a:lstStyle/>
          <a:p>
            <a:endParaRPr lang="it-IT" sz="3400" b="0" strike="noStrike" spc="-1">
              <a:solidFill>
                <a:srgbClr val="794827"/>
              </a:solidFill>
              <a:uFill>
                <a:solidFill>
                  <a:srgbClr val="FFFFFF"/>
                </a:solidFill>
              </a:uFill>
              <a:latin typeface="Georgia"/>
            </a:endParaRPr>
          </a:p>
        </p:txBody>
      </p:sp>
      <p:sp>
        <p:nvSpPr>
          <p:cNvPr id="68" name="PlaceHolder 2"/>
          <p:cNvSpPr>
            <a:spLocks noGrp="1"/>
          </p:cNvSpPr>
          <p:nvPr>
            <p:ph type="body"/>
          </p:nvPr>
        </p:nvSpPr>
        <p:spPr>
          <a:xfrm>
            <a:off x="609480" y="1604520"/>
            <a:ext cx="5354280" cy="476784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69" name="PlaceHolder 3"/>
          <p:cNvSpPr>
            <a:spLocks noGrp="1"/>
          </p:cNvSpPr>
          <p:nvPr>
            <p:ph type="body"/>
          </p:nvPr>
        </p:nvSpPr>
        <p:spPr>
          <a:xfrm>
            <a:off x="6231960" y="1604520"/>
            <a:ext cx="535428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70" name="PlaceHolder 4"/>
          <p:cNvSpPr>
            <a:spLocks noGrp="1"/>
          </p:cNvSpPr>
          <p:nvPr>
            <p:ph type="body"/>
          </p:nvPr>
        </p:nvSpPr>
        <p:spPr>
          <a:xfrm>
            <a:off x="6231960" y="4095000"/>
            <a:ext cx="535428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626760" y="28800"/>
            <a:ext cx="10928520" cy="1138320"/>
          </a:xfrm>
          <a:prstGeom prst="rect">
            <a:avLst/>
          </a:prstGeom>
        </p:spPr>
        <p:txBody>
          <a:bodyPr lIns="0" tIns="0" rIns="0" bIns="0" anchor="ctr"/>
          <a:lstStyle/>
          <a:p>
            <a:endParaRPr lang="it-IT" sz="3400" b="0" strike="noStrike" spc="-1">
              <a:solidFill>
                <a:srgbClr val="794827"/>
              </a:solidFill>
              <a:uFill>
                <a:solidFill>
                  <a:srgbClr val="FFFFFF"/>
                </a:solidFill>
              </a:uFill>
              <a:latin typeface="Georgia"/>
            </a:endParaRPr>
          </a:p>
        </p:txBody>
      </p:sp>
      <p:sp>
        <p:nvSpPr>
          <p:cNvPr id="72" name="PlaceHolder 2"/>
          <p:cNvSpPr>
            <a:spLocks noGrp="1"/>
          </p:cNvSpPr>
          <p:nvPr>
            <p:ph type="body"/>
          </p:nvPr>
        </p:nvSpPr>
        <p:spPr>
          <a:xfrm>
            <a:off x="609480" y="1604520"/>
            <a:ext cx="535428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73" name="PlaceHolder 3"/>
          <p:cNvSpPr>
            <a:spLocks noGrp="1"/>
          </p:cNvSpPr>
          <p:nvPr>
            <p:ph type="body"/>
          </p:nvPr>
        </p:nvSpPr>
        <p:spPr>
          <a:xfrm>
            <a:off x="6231960" y="1604520"/>
            <a:ext cx="535428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74" name="PlaceHolder 4"/>
          <p:cNvSpPr>
            <a:spLocks noGrp="1"/>
          </p:cNvSpPr>
          <p:nvPr>
            <p:ph type="body"/>
          </p:nvPr>
        </p:nvSpPr>
        <p:spPr>
          <a:xfrm>
            <a:off x="609480" y="4095000"/>
            <a:ext cx="1097244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626760" y="28800"/>
            <a:ext cx="10928520" cy="1138320"/>
          </a:xfrm>
          <a:prstGeom prst="rect">
            <a:avLst/>
          </a:prstGeom>
        </p:spPr>
        <p:txBody>
          <a:bodyPr lIns="0" tIns="0" rIns="0" bIns="0" anchor="ctr"/>
          <a:lstStyle/>
          <a:p>
            <a:endParaRPr lang="it-IT" sz="3400" b="0" strike="noStrike" spc="-1">
              <a:solidFill>
                <a:srgbClr val="794827"/>
              </a:solidFill>
              <a:uFill>
                <a:solidFill>
                  <a:srgbClr val="FFFFFF"/>
                </a:solidFill>
              </a:uFill>
              <a:latin typeface="Georgia"/>
            </a:endParaRPr>
          </a:p>
        </p:txBody>
      </p:sp>
      <p:sp>
        <p:nvSpPr>
          <p:cNvPr id="76" name="PlaceHolder 2"/>
          <p:cNvSpPr>
            <a:spLocks noGrp="1"/>
          </p:cNvSpPr>
          <p:nvPr>
            <p:ph type="body"/>
          </p:nvPr>
        </p:nvSpPr>
        <p:spPr>
          <a:xfrm>
            <a:off x="609480" y="1604520"/>
            <a:ext cx="1097244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77" name="PlaceHolder 3"/>
          <p:cNvSpPr>
            <a:spLocks noGrp="1"/>
          </p:cNvSpPr>
          <p:nvPr>
            <p:ph type="body"/>
          </p:nvPr>
        </p:nvSpPr>
        <p:spPr>
          <a:xfrm>
            <a:off x="609480" y="4095000"/>
            <a:ext cx="1097244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626760" y="28800"/>
            <a:ext cx="10928520" cy="1138320"/>
          </a:xfrm>
          <a:prstGeom prst="rect">
            <a:avLst/>
          </a:prstGeom>
        </p:spPr>
        <p:txBody>
          <a:bodyPr lIns="0" tIns="0" rIns="0" bIns="0" anchor="ctr"/>
          <a:lstStyle/>
          <a:p>
            <a:endParaRPr lang="it-IT" sz="3400" b="0" strike="noStrike" spc="-1">
              <a:solidFill>
                <a:srgbClr val="794827"/>
              </a:solidFill>
              <a:uFill>
                <a:solidFill>
                  <a:srgbClr val="FFFFFF"/>
                </a:solidFill>
              </a:uFill>
              <a:latin typeface="Georgia"/>
            </a:endParaRPr>
          </a:p>
        </p:txBody>
      </p:sp>
      <p:sp>
        <p:nvSpPr>
          <p:cNvPr id="79" name="PlaceHolder 2"/>
          <p:cNvSpPr>
            <a:spLocks noGrp="1"/>
          </p:cNvSpPr>
          <p:nvPr>
            <p:ph type="body"/>
          </p:nvPr>
        </p:nvSpPr>
        <p:spPr>
          <a:xfrm>
            <a:off x="609480" y="1604520"/>
            <a:ext cx="535428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80" name="PlaceHolder 3"/>
          <p:cNvSpPr>
            <a:spLocks noGrp="1"/>
          </p:cNvSpPr>
          <p:nvPr>
            <p:ph type="body"/>
          </p:nvPr>
        </p:nvSpPr>
        <p:spPr>
          <a:xfrm>
            <a:off x="6231960" y="1604520"/>
            <a:ext cx="535428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81" name="PlaceHolder 4"/>
          <p:cNvSpPr>
            <a:spLocks noGrp="1"/>
          </p:cNvSpPr>
          <p:nvPr>
            <p:ph type="body"/>
          </p:nvPr>
        </p:nvSpPr>
        <p:spPr>
          <a:xfrm>
            <a:off x="6231960" y="4095000"/>
            <a:ext cx="535428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82" name="PlaceHolder 5"/>
          <p:cNvSpPr>
            <a:spLocks noGrp="1"/>
          </p:cNvSpPr>
          <p:nvPr>
            <p:ph type="body"/>
          </p:nvPr>
        </p:nvSpPr>
        <p:spPr>
          <a:xfrm>
            <a:off x="609480" y="4095000"/>
            <a:ext cx="535428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626760" y="28800"/>
            <a:ext cx="10928520" cy="1138320"/>
          </a:xfrm>
          <a:prstGeom prst="rect">
            <a:avLst/>
          </a:prstGeom>
        </p:spPr>
        <p:txBody>
          <a:bodyPr lIns="0" tIns="0" rIns="0" bIns="0" anchor="ctr"/>
          <a:lstStyle/>
          <a:p>
            <a:endParaRPr lang="it-IT" sz="3400" b="0" strike="noStrike" spc="-1">
              <a:solidFill>
                <a:srgbClr val="794827"/>
              </a:solidFill>
              <a:uFill>
                <a:solidFill>
                  <a:srgbClr val="FFFFFF"/>
                </a:solidFill>
              </a:uFill>
              <a:latin typeface="Georgia"/>
            </a:endParaRPr>
          </a:p>
        </p:txBody>
      </p:sp>
      <p:sp>
        <p:nvSpPr>
          <p:cNvPr id="84" name="PlaceHolder 2"/>
          <p:cNvSpPr>
            <a:spLocks noGrp="1"/>
          </p:cNvSpPr>
          <p:nvPr>
            <p:ph type="body"/>
          </p:nvPr>
        </p:nvSpPr>
        <p:spPr>
          <a:xfrm>
            <a:off x="609480" y="1604520"/>
            <a:ext cx="353304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85" name="PlaceHolder 3"/>
          <p:cNvSpPr>
            <a:spLocks noGrp="1"/>
          </p:cNvSpPr>
          <p:nvPr>
            <p:ph type="body"/>
          </p:nvPr>
        </p:nvSpPr>
        <p:spPr>
          <a:xfrm>
            <a:off x="4319640" y="1604520"/>
            <a:ext cx="353304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86" name="PlaceHolder 4"/>
          <p:cNvSpPr>
            <a:spLocks noGrp="1"/>
          </p:cNvSpPr>
          <p:nvPr>
            <p:ph type="body"/>
          </p:nvPr>
        </p:nvSpPr>
        <p:spPr>
          <a:xfrm>
            <a:off x="8029800" y="1604520"/>
            <a:ext cx="353304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87" name="PlaceHolder 5"/>
          <p:cNvSpPr>
            <a:spLocks noGrp="1"/>
          </p:cNvSpPr>
          <p:nvPr>
            <p:ph type="body"/>
          </p:nvPr>
        </p:nvSpPr>
        <p:spPr>
          <a:xfrm>
            <a:off x="8029800" y="4095000"/>
            <a:ext cx="353304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88" name="PlaceHolder 6"/>
          <p:cNvSpPr>
            <a:spLocks noGrp="1"/>
          </p:cNvSpPr>
          <p:nvPr>
            <p:ph type="body"/>
          </p:nvPr>
        </p:nvSpPr>
        <p:spPr>
          <a:xfrm>
            <a:off x="4319640" y="4095000"/>
            <a:ext cx="353304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89" name="PlaceHolder 7"/>
          <p:cNvSpPr>
            <a:spLocks noGrp="1"/>
          </p:cNvSpPr>
          <p:nvPr>
            <p:ph type="body"/>
          </p:nvPr>
        </p:nvSpPr>
        <p:spPr>
          <a:xfrm>
            <a:off x="609480" y="4095000"/>
            <a:ext cx="353304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96" name="PlaceHolder 1"/>
          <p:cNvSpPr>
            <a:spLocks noGrp="1"/>
          </p:cNvSpPr>
          <p:nvPr>
            <p:ph type="title"/>
          </p:nvPr>
        </p:nvSpPr>
        <p:spPr>
          <a:xfrm>
            <a:off x="626760" y="28800"/>
            <a:ext cx="10928520" cy="1138320"/>
          </a:xfrm>
          <a:prstGeom prst="rect">
            <a:avLst/>
          </a:prstGeom>
        </p:spPr>
        <p:txBody>
          <a:bodyPr lIns="0" tIns="0" rIns="0" bIns="0" anchor="ctr"/>
          <a:lstStyle/>
          <a:p>
            <a:endParaRPr lang="it-IT" sz="3400" b="0" strike="noStrike" spc="-1">
              <a:solidFill>
                <a:srgbClr val="794827"/>
              </a:solidFill>
              <a:uFill>
                <a:solidFill>
                  <a:srgbClr val="FFFFFF"/>
                </a:solidFill>
              </a:uFill>
              <a:latin typeface="Georgia"/>
            </a:endParaRPr>
          </a:p>
        </p:txBody>
      </p:sp>
      <p:sp>
        <p:nvSpPr>
          <p:cNvPr id="97" name="PlaceHolder 2"/>
          <p:cNvSpPr>
            <a:spLocks noGrp="1"/>
          </p:cNvSpPr>
          <p:nvPr>
            <p:ph type="subTitle"/>
          </p:nvPr>
        </p:nvSpPr>
        <p:spPr>
          <a:xfrm>
            <a:off x="609480" y="1604520"/>
            <a:ext cx="10972440" cy="4767840"/>
          </a:xfrm>
          <a:prstGeom prst="rect">
            <a:avLst/>
          </a:prstGeom>
        </p:spPr>
        <p:txBody>
          <a:bodyPr lIns="0" tIns="0" rIns="0" bIns="0" anchor="ctr"/>
          <a:lstStyle/>
          <a:p>
            <a:pPr algn="ctr"/>
            <a:endParaRPr lang="it-IT" sz="3200" b="0" strike="noStrike" spc="-1">
              <a:solidFill>
                <a:srgbClr val="000000"/>
              </a:solidFill>
              <a:uFill>
                <a:solidFill>
                  <a:srgbClr val="FFFFFF"/>
                </a:solidFill>
              </a:uFill>
              <a:latin typeface="Georgia"/>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626760" y="28800"/>
            <a:ext cx="10928520" cy="1138320"/>
          </a:xfrm>
          <a:prstGeom prst="rect">
            <a:avLst/>
          </a:prstGeom>
        </p:spPr>
        <p:txBody>
          <a:bodyPr lIns="0" tIns="0" rIns="0" bIns="0" anchor="ctr"/>
          <a:lstStyle/>
          <a:p>
            <a:endParaRPr lang="it-IT" sz="3400" b="0" strike="noStrike" spc="-1">
              <a:solidFill>
                <a:srgbClr val="794827"/>
              </a:solidFill>
              <a:uFill>
                <a:solidFill>
                  <a:srgbClr val="FFFFFF"/>
                </a:solidFill>
              </a:uFill>
              <a:latin typeface="Georgia"/>
            </a:endParaRPr>
          </a:p>
        </p:txBody>
      </p:sp>
      <p:sp>
        <p:nvSpPr>
          <p:cNvPr id="99" name="PlaceHolder 2"/>
          <p:cNvSpPr>
            <a:spLocks noGrp="1"/>
          </p:cNvSpPr>
          <p:nvPr>
            <p:ph type="body"/>
          </p:nvPr>
        </p:nvSpPr>
        <p:spPr>
          <a:xfrm>
            <a:off x="609480" y="1604520"/>
            <a:ext cx="10972440" cy="476784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0" name="PlaceHolder 1"/>
          <p:cNvSpPr>
            <a:spLocks noGrp="1"/>
          </p:cNvSpPr>
          <p:nvPr>
            <p:ph type="title"/>
          </p:nvPr>
        </p:nvSpPr>
        <p:spPr>
          <a:xfrm>
            <a:off x="626760" y="28800"/>
            <a:ext cx="10928520" cy="1138320"/>
          </a:xfrm>
          <a:prstGeom prst="rect">
            <a:avLst/>
          </a:prstGeom>
        </p:spPr>
        <p:txBody>
          <a:bodyPr lIns="0" tIns="0" rIns="0" bIns="0" anchor="ctr"/>
          <a:lstStyle/>
          <a:p>
            <a:endParaRPr lang="it-IT" sz="3400" b="0" strike="noStrike" spc="-1">
              <a:solidFill>
                <a:srgbClr val="794827"/>
              </a:solidFill>
              <a:uFill>
                <a:solidFill>
                  <a:srgbClr val="FFFFFF"/>
                </a:solidFill>
              </a:uFill>
              <a:latin typeface="Georgia"/>
            </a:endParaRPr>
          </a:p>
        </p:txBody>
      </p:sp>
      <p:sp>
        <p:nvSpPr>
          <p:cNvPr id="101" name="PlaceHolder 2"/>
          <p:cNvSpPr>
            <a:spLocks noGrp="1"/>
          </p:cNvSpPr>
          <p:nvPr>
            <p:ph type="body"/>
          </p:nvPr>
        </p:nvSpPr>
        <p:spPr>
          <a:xfrm>
            <a:off x="609480" y="1604520"/>
            <a:ext cx="5354280" cy="476784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102" name="PlaceHolder 3"/>
          <p:cNvSpPr>
            <a:spLocks noGrp="1"/>
          </p:cNvSpPr>
          <p:nvPr>
            <p:ph type="body"/>
          </p:nvPr>
        </p:nvSpPr>
        <p:spPr>
          <a:xfrm>
            <a:off x="6231960" y="1604520"/>
            <a:ext cx="5354280" cy="476784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3" name="PlaceHolder 1"/>
          <p:cNvSpPr>
            <a:spLocks noGrp="1"/>
          </p:cNvSpPr>
          <p:nvPr>
            <p:ph type="title"/>
          </p:nvPr>
        </p:nvSpPr>
        <p:spPr>
          <a:xfrm>
            <a:off x="626760" y="28800"/>
            <a:ext cx="10928520" cy="1138320"/>
          </a:xfrm>
          <a:prstGeom prst="rect">
            <a:avLst/>
          </a:prstGeom>
        </p:spPr>
        <p:txBody>
          <a:bodyPr lIns="0" tIns="0" rIns="0" bIns="0" anchor="ctr"/>
          <a:lstStyle/>
          <a:p>
            <a:endParaRPr lang="it-IT" sz="3400" b="0" strike="noStrike" spc="-1">
              <a:solidFill>
                <a:srgbClr val="794827"/>
              </a:solidFill>
              <a:uFill>
                <a:solidFill>
                  <a:srgbClr val="FFFFFF"/>
                </a:solidFill>
              </a:uFill>
              <a:latin typeface="Georgia"/>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26760" y="28800"/>
            <a:ext cx="10928520" cy="1138320"/>
          </a:xfrm>
          <a:prstGeom prst="rect">
            <a:avLst/>
          </a:prstGeom>
        </p:spPr>
        <p:txBody>
          <a:bodyPr lIns="0" tIns="0" rIns="0" bIns="0" anchor="ctr"/>
          <a:lstStyle/>
          <a:p>
            <a:endParaRPr lang="it-IT" sz="3400" b="0" strike="noStrike" spc="-1">
              <a:solidFill>
                <a:srgbClr val="794827"/>
              </a:solidFill>
              <a:uFill>
                <a:solidFill>
                  <a:srgbClr val="FFFFFF"/>
                </a:solidFill>
              </a:uFill>
              <a:latin typeface="Georgia"/>
            </a:endParaRPr>
          </a:p>
        </p:txBody>
      </p:sp>
      <p:sp>
        <p:nvSpPr>
          <p:cNvPr id="12" name="PlaceHolder 2"/>
          <p:cNvSpPr>
            <a:spLocks noGrp="1"/>
          </p:cNvSpPr>
          <p:nvPr>
            <p:ph type="body"/>
          </p:nvPr>
        </p:nvSpPr>
        <p:spPr>
          <a:xfrm>
            <a:off x="609480" y="1604520"/>
            <a:ext cx="10972440" cy="476784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4" name="PlaceHolder 1"/>
          <p:cNvSpPr>
            <a:spLocks noGrp="1"/>
          </p:cNvSpPr>
          <p:nvPr>
            <p:ph type="subTitle"/>
          </p:nvPr>
        </p:nvSpPr>
        <p:spPr>
          <a:xfrm>
            <a:off x="626760" y="28800"/>
            <a:ext cx="10928520" cy="5277960"/>
          </a:xfrm>
          <a:prstGeom prst="rect">
            <a:avLst/>
          </a:prstGeom>
        </p:spPr>
        <p:txBody>
          <a:bodyPr lIns="0" tIns="0" rIns="0" bIns="0" anchor="ctr"/>
          <a:lstStyle/>
          <a:p>
            <a:pPr algn="ctr"/>
            <a:endParaRPr lang="it-IT" sz="3200" b="0" strike="noStrike" spc="-1">
              <a:solidFill>
                <a:srgbClr val="000000"/>
              </a:solidFill>
              <a:uFill>
                <a:solidFill>
                  <a:srgbClr val="FFFFFF"/>
                </a:solidFill>
              </a:uFill>
              <a:latin typeface="Georgia"/>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05" name="PlaceHolder 1"/>
          <p:cNvSpPr>
            <a:spLocks noGrp="1"/>
          </p:cNvSpPr>
          <p:nvPr>
            <p:ph type="title"/>
          </p:nvPr>
        </p:nvSpPr>
        <p:spPr>
          <a:xfrm>
            <a:off x="626760" y="28800"/>
            <a:ext cx="10928520" cy="1138320"/>
          </a:xfrm>
          <a:prstGeom prst="rect">
            <a:avLst/>
          </a:prstGeom>
        </p:spPr>
        <p:txBody>
          <a:bodyPr lIns="0" tIns="0" rIns="0" bIns="0" anchor="ctr"/>
          <a:lstStyle/>
          <a:p>
            <a:endParaRPr lang="it-IT" sz="3400" b="0" strike="noStrike" spc="-1">
              <a:solidFill>
                <a:srgbClr val="794827"/>
              </a:solidFill>
              <a:uFill>
                <a:solidFill>
                  <a:srgbClr val="FFFFFF"/>
                </a:solidFill>
              </a:uFill>
              <a:latin typeface="Georgia"/>
            </a:endParaRPr>
          </a:p>
        </p:txBody>
      </p:sp>
      <p:sp>
        <p:nvSpPr>
          <p:cNvPr id="106" name="PlaceHolder 2"/>
          <p:cNvSpPr>
            <a:spLocks noGrp="1"/>
          </p:cNvSpPr>
          <p:nvPr>
            <p:ph type="body"/>
          </p:nvPr>
        </p:nvSpPr>
        <p:spPr>
          <a:xfrm>
            <a:off x="609480" y="1604520"/>
            <a:ext cx="535428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107" name="PlaceHolder 3"/>
          <p:cNvSpPr>
            <a:spLocks noGrp="1"/>
          </p:cNvSpPr>
          <p:nvPr>
            <p:ph type="body"/>
          </p:nvPr>
        </p:nvSpPr>
        <p:spPr>
          <a:xfrm>
            <a:off x="609480" y="4095000"/>
            <a:ext cx="535428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108" name="PlaceHolder 4"/>
          <p:cNvSpPr>
            <a:spLocks noGrp="1"/>
          </p:cNvSpPr>
          <p:nvPr>
            <p:ph type="body"/>
          </p:nvPr>
        </p:nvSpPr>
        <p:spPr>
          <a:xfrm>
            <a:off x="6231960" y="1604520"/>
            <a:ext cx="5354280" cy="476784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09" name="PlaceHolder 1"/>
          <p:cNvSpPr>
            <a:spLocks noGrp="1"/>
          </p:cNvSpPr>
          <p:nvPr>
            <p:ph type="title"/>
          </p:nvPr>
        </p:nvSpPr>
        <p:spPr>
          <a:xfrm>
            <a:off x="626760" y="28800"/>
            <a:ext cx="10928520" cy="1138320"/>
          </a:xfrm>
          <a:prstGeom prst="rect">
            <a:avLst/>
          </a:prstGeom>
        </p:spPr>
        <p:txBody>
          <a:bodyPr lIns="0" tIns="0" rIns="0" bIns="0" anchor="ctr"/>
          <a:lstStyle/>
          <a:p>
            <a:endParaRPr lang="it-IT" sz="3400" b="0" strike="noStrike" spc="-1">
              <a:solidFill>
                <a:srgbClr val="794827"/>
              </a:solidFill>
              <a:uFill>
                <a:solidFill>
                  <a:srgbClr val="FFFFFF"/>
                </a:solidFill>
              </a:uFill>
              <a:latin typeface="Georgia"/>
            </a:endParaRPr>
          </a:p>
        </p:txBody>
      </p:sp>
      <p:sp>
        <p:nvSpPr>
          <p:cNvPr id="110" name="PlaceHolder 2"/>
          <p:cNvSpPr>
            <a:spLocks noGrp="1"/>
          </p:cNvSpPr>
          <p:nvPr>
            <p:ph type="body"/>
          </p:nvPr>
        </p:nvSpPr>
        <p:spPr>
          <a:xfrm>
            <a:off x="609480" y="1604520"/>
            <a:ext cx="5354280" cy="476784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111" name="PlaceHolder 3"/>
          <p:cNvSpPr>
            <a:spLocks noGrp="1"/>
          </p:cNvSpPr>
          <p:nvPr>
            <p:ph type="body"/>
          </p:nvPr>
        </p:nvSpPr>
        <p:spPr>
          <a:xfrm>
            <a:off x="6231960" y="1604520"/>
            <a:ext cx="535428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112" name="PlaceHolder 4"/>
          <p:cNvSpPr>
            <a:spLocks noGrp="1"/>
          </p:cNvSpPr>
          <p:nvPr>
            <p:ph type="body"/>
          </p:nvPr>
        </p:nvSpPr>
        <p:spPr>
          <a:xfrm>
            <a:off x="6231960" y="4095000"/>
            <a:ext cx="535428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13" name="PlaceHolder 1"/>
          <p:cNvSpPr>
            <a:spLocks noGrp="1"/>
          </p:cNvSpPr>
          <p:nvPr>
            <p:ph type="title"/>
          </p:nvPr>
        </p:nvSpPr>
        <p:spPr>
          <a:xfrm>
            <a:off x="626760" y="28800"/>
            <a:ext cx="10928520" cy="1138320"/>
          </a:xfrm>
          <a:prstGeom prst="rect">
            <a:avLst/>
          </a:prstGeom>
        </p:spPr>
        <p:txBody>
          <a:bodyPr lIns="0" tIns="0" rIns="0" bIns="0" anchor="ctr"/>
          <a:lstStyle/>
          <a:p>
            <a:endParaRPr lang="it-IT" sz="3400" b="0" strike="noStrike" spc="-1">
              <a:solidFill>
                <a:srgbClr val="794827"/>
              </a:solidFill>
              <a:uFill>
                <a:solidFill>
                  <a:srgbClr val="FFFFFF"/>
                </a:solidFill>
              </a:uFill>
              <a:latin typeface="Georgia"/>
            </a:endParaRPr>
          </a:p>
        </p:txBody>
      </p:sp>
      <p:sp>
        <p:nvSpPr>
          <p:cNvPr id="114" name="PlaceHolder 2"/>
          <p:cNvSpPr>
            <a:spLocks noGrp="1"/>
          </p:cNvSpPr>
          <p:nvPr>
            <p:ph type="body"/>
          </p:nvPr>
        </p:nvSpPr>
        <p:spPr>
          <a:xfrm>
            <a:off x="609480" y="1604520"/>
            <a:ext cx="535428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115" name="PlaceHolder 3"/>
          <p:cNvSpPr>
            <a:spLocks noGrp="1"/>
          </p:cNvSpPr>
          <p:nvPr>
            <p:ph type="body"/>
          </p:nvPr>
        </p:nvSpPr>
        <p:spPr>
          <a:xfrm>
            <a:off x="6231960" y="1604520"/>
            <a:ext cx="535428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116" name="PlaceHolder 4"/>
          <p:cNvSpPr>
            <a:spLocks noGrp="1"/>
          </p:cNvSpPr>
          <p:nvPr>
            <p:ph type="body"/>
          </p:nvPr>
        </p:nvSpPr>
        <p:spPr>
          <a:xfrm>
            <a:off x="609480" y="4095000"/>
            <a:ext cx="1097244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17" name="PlaceHolder 1"/>
          <p:cNvSpPr>
            <a:spLocks noGrp="1"/>
          </p:cNvSpPr>
          <p:nvPr>
            <p:ph type="title"/>
          </p:nvPr>
        </p:nvSpPr>
        <p:spPr>
          <a:xfrm>
            <a:off x="626760" y="28800"/>
            <a:ext cx="10928520" cy="1138320"/>
          </a:xfrm>
          <a:prstGeom prst="rect">
            <a:avLst/>
          </a:prstGeom>
        </p:spPr>
        <p:txBody>
          <a:bodyPr lIns="0" tIns="0" rIns="0" bIns="0" anchor="ctr"/>
          <a:lstStyle/>
          <a:p>
            <a:endParaRPr lang="it-IT" sz="3400" b="0" strike="noStrike" spc="-1">
              <a:solidFill>
                <a:srgbClr val="794827"/>
              </a:solidFill>
              <a:uFill>
                <a:solidFill>
                  <a:srgbClr val="FFFFFF"/>
                </a:solidFill>
              </a:uFill>
              <a:latin typeface="Georgia"/>
            </a:endParaRPr>
          </a:p>
        </p:txBody>
      </p:sp>
      <p:sp>
        <p:nvSpPr>
          <p:cNvPr id="118" name="PlaceHolder 2"/>
          <p:cNvSpPr>
            <a:spLocks noGrp="1"/>
          </p:cNvSpPr>
          <p:nvPr>
            <p:ph type="body"/>
          </p:nvPr>
        </p:nvSpPr>
        <p:spPr>
          <a:xfrm>
            <a:off x="609480" y="1604520"/>
            <a:ext cx="1097244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119" name="PlaceHolder 3"/>
          <p:cNvSpPr>
            <a:spLocks noGrp="1"/>
          </p:cNvSpPr>
          <p:nvPr>
            <p:ph type="body"/>
          </p:nvPr>
        </p:nvSpPr>
        <p:spPr>
          <a:xfrm>
            <a:off x="609480" y="4095000"/>
            <a:ext cx="1097244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20" name="PlaceHolder 1"/>
          <p:cNvSpPr>
            <a:spLocks noGrp="1"/>
          </p:cNvSpPr>
          <p:nvPr>
            <p:ph type="title"/>
          </p:nvPr>
        </p:nvSpPr>
        <p:spPr>
          <a:xfrm>
            <a:off x="626760" y="28800"/>
            <a:ext cx="10928520" cy="1138320"/>
          </a:xfrm>
          <a:prstGeom prst="rect">
            <a:avLst/>
          </a:prstGeom>
        </p:spPr>
        <p:txBody>
          <a:bodyPr lIns="0" tIns="0" rIns="0" bIns="0" anchor="ctr"/>
          <a:lstStyle/>
          <a:p>
            <a:endParaRPr lang="it-IT" sz="3400" b="0" strike="noStrike" spc="-1">
              <a:solidFill>
                <a:srgbClr val="794827"/>
              </a:solidFill>
              <a:uFill>
                <a:solidFill>
                  <a:srgbClr val="FFFFFF"/>
                </a:solidFill>
              </a:uFill>
              <a:latin typeface="Georgia"/>
            </a:endParaRPr>
          </a:p>
        </p:txBody>
      </p:sp>
      <p:sp>
        <p:nvSpPr>
          <p:cNvPr id="121" name="PlaceHolder 2"/>
          <p:cNvSpPr>
            <a:spLocks noGrp="1"/>
          </p:cNvSpPr>
          <p:nvPr>
            <p:ph type="body"/>
          </p:nvPr>
        </p:nvSpPr>
        <p:spPr>
          <a:xfrm>
            <a:off x="609480" y="1604520"/>
            <a:ext cx="535428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122" name="PlaceHolder 3"/>
          <p:cNvSpPr>
            <a:spLocks noGrp="1"/>
          </p:cNvSpPr>
          <p:nvPr>
            <p:ph type="body"/>
          </p:nvPr>
        </p:nvSpPr>
        <p:spPr>
          <a:xfrm>
            <a:off x="6231960" y="1604520"/>
            <a:ext cx="535428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123" name="PlaceHolder 4"/>
          <p:cNvSpPr>
            <a:spLocks noGrp="1"/>
          </p:cNvSpPr>
          <p:nvPr>
            <p:ph type="body"/>
          </p:nvPr>
        </p:nvSpPr>
        <p:spPr>
          <a:xfrm>
            <a:off x="6231960" y="4095000"/>
            <a:ext cx="535428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124" name="PlaceHolder 5"/>
          <p:cNvSpPr>
            <a:spLocks noGrp="1"/>
          </p:cNvSpPr>
          <p:nvPr>
            <p:ph type="body"/>
          </p:nvPr>
        </p:nvSpPr>
        <p:spPr>
          <a:xfrm>
            <a:off x="609480" y="4095000"/>
            <a:ext cx="535428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25" name="PlaceHolder 1"/>
          <p:cNvSpPr>
            <a:spLocks noGrp="1"/>
          </p:cNvSpPr>
          <p:nvPr>
            <p:ph type="title"/>
          </p:nvPr>
        </p:nvSpPr>
        <p:spPr>
          <a:xfrm>
            <a:off x="626760" y="28800"/>
            <a:ext cx="10928520" cy="1138320"/>
          </a:xfrm>
          <a:prstGeom prst="rect">
            <a:avLst/>
          </a:prstGeom>
        </p:spPr>
        <p:txBody>
          <a:bodyPr lIns="0" tIns="0" rIns="0" bIns="0" anchor="ctr"/>
          <a:lstStyle/>
          <a:p>
            <a:endParaRPr lang="it-IT" sz="3400" b="0" strike="noStrike" spc="-1">
              <a:solidFill>
                <a:srgbClr val="794827"/>
              </a:solidFill>
              <a:uFill>
                <a:solidFill>
                  <a:srgbClr val="FFFFFF"/>
                </a:solidFill>
              </a:uFill>
              <a:latin typeface="Georgia"/>
            </a:endParaRPr>
          </a:p>
        </p:txBody>
      </p:sp>
      <p:sp>
        <p:nvSpPr>
          <p:cNvPr id="126" name="PlaceHolder 2"/>
          <p:cNvSpPr>
            <a:spLocks noGrp="1"/>
          </p:cNvSpPr>
          <p:nvPr>
            <p:ph type="body"/>
          </p:nvPr>
        </p:nvSpPr>
        <p:spPr>
          <a:xfrm>
            <a:off x="609480" y="1604520"/>
            <a:ext cx="353304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127" name="PlaceHolder 3"/>
          <p:cNvSpPr>
            <a:spLocks noGrp="1"/>
          </p:cNvSpPr>
          <p:nvPr>
            <p:ph type="body"/>
          </p:nvPr>
        </p:nvSpPr>
        <p:spPr>
          <a:xfrm>
            <a:off x="4319640" y="1604520"/>
            <a:ext cx="353304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128" name="PlaceHolder 4"/>
          <p:cNvSpPr>
            <a:spLocks noGrp="1"/>
          </p:cNvSpPr>
          <p:nvPr>
            <p:ph type="body"/>
          </p:nvPr>
        </p:nvSpPr>
        <p:spPr>
          <a:xfrm>
            <a:off x="8029800" y="1604520"/>
            <a:ext cx="353304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129" name="PlaceHolder 5"/>
          <p:cNvSpPr>
            <a:spLocks noGrp="1"/>
          </p:cNvSpPr>
          <p:nvPr>
            <p:ph type="body"/>
          </p:nvPr>
        </p:nvSpPr>
        <p:spPr>
          <a:xfrm>
            <a:off x="8029800" y="4095000"/>
            <a:ext cx="353304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130" name="PlaceHolder 6"/>
          <p:cNvSpPr>
            <a:spLocks noGrp="1"/>
          </p:cNvSpPr>
          <p:nvPr>
            <p:ph type="body"/>
          </p:nvPr>
        </p:nvSpPr>
        <p:spPr>
          <a:xfrm>
            <a:off x="4319640" y="4095000"/>
            <a:ext cx="353304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131" name="PlaceHolder 7"/>
          <p:cNvSpPr>
            <a:spLocks noGrp="1"/>
          </p:cNvSpPr>
          <p:nvPr>
            <p:ph type="body"/>
          </p:nvPr>
        </p:nvSpPr>
        <p:spPr>
          <a:xfrm>
            <a:off x="609480" y="4095000"/>
            <a:ext cx="353304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626760" y="28800"/>
            <a:ext cx="10928520" cy="1138320"/>
          </a:xfrm>
          <a:prstGeom prst="rect">
            <a:avLst/>
          </a:prstGeom>
        </p:spPr>
        <p:txBody>
          <a:bodyPr lIns="0" tIns="0" rIns="0" bIns="0" anchor="ctr"/>
          <a:lstStyle/>
          <a:p>
            <a:endParaRPr lang="it-IT" sz="3400" b="0" strike="noStrike" spc="-1">
              <a:solidFill>
                <a:srgbClr val="794827"/>
              </a:solidFill>
              <a:uFill>
                <a:solidFill>
                  <a:srgbClr val="FFFFFF"/>
                </a:solidFill>
              </a:uFill>
              <a:latin typeface="Georgia"/>
            </a:endParaRPr>
          </a:p>
        </p:txBody>
      </p:sp>
      <p:sp>
        <p:nvSpPr>
          <p:cNvPr id="14" name="PlaceHolder 2"/>
          <p:cNvSpPr>
            <a:spLocks noGrp="1"/>
          </p:cNvSpPr>
          <p:nvPr>
            <p:ph type="body"/>
          </p:nvPr>
        </p:nvSpPr>
        <p:spPr>
          <a:xfrm>
            <a:off x="609480" y="1604520"/>
            <a:ext cx="5354280" cy="476784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15" name="PlaceHolder 3"/>
          <p:cNvSpPr>
            <a:spLocks noGrp="1"/>
          </p:cNvSpPr>
          <p:nvPr>
            <p:ph type="body"/>
          </p:nvPr>
        </p:nvSpPr>
        <p:spPr>
          <a:xfrm>
            <a:off x="6231960" y="1604520"/>
            <a:ext cx="5354280" cy="476784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6" name="PlaceHolder 1"/>
          <p:cNvSpPr>
            <a:spLocks noGrp="1"/>
          </p:cNvSpPr>
          <p:nvPr>
            <p:ph type="title"/>
          </p:nvPr>
        </p:nvSpPr>
        <p:spPr>
          <a:xfrm>
            <a:off x="626760" y="28800"/>
            <a:ext cx="10928520" cy="1138320"/>
          </a:xfrm>
          <a:prstGeom prst="rect">
            <a:avLst/>
          </a:prstGeom>
        </p:spPr>
        <p:txBody>
          <a:bodyPr lIns="0" tIns="0" rIns="0" bIns="0" anchor="ctr"/>
          <a:lstStyle/>
          <a:p>
            <a:endParaRPr lang="it-IT" sz="3400" b="0" strike="noStrike" spc="-1">
              <a:solidFill>
                <a:srgbClr val="794827"/>
              </a:solidFill>
              <a:uFill>
                <a:solidFill>
                  <a:srgbClr val="FFFFFF"/>
                </a:solidFill>
              </a:uFill>
              <a:latin typeface="Georgia"/>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7" name="PlaceHolder 1"/>
          <p:cNvSpPr>
            <a:spLocks noGrp="1"/>
          </p:cNvSpPr>
          <p:nvPr>
            <p:ph type="subTitle"/>
          </p:nvPr>
        </p:nvSpPr>
        <p:spPr>
          <a:xfrm>
            <a:off x="626760" y="28800"/>
            <a:ext cx="10928520" cy="5277960"/>
          </a:xfrm>
          <a:prstGeom prst="rect">
            <a:avLst/>
          </a:prstGeom>
        </p:spPr>
        <p:txBody>
          <a:bodyPr lIns="0" tIns="0" rIns="0" bIns="0" anchor="ctr"/>
          <a:lstStyle/>
          <a:p>
            <a:pPr algn="ctr"/>
            <a:endParaRPr lang="it-IT" sz="3200" b="0" strike="noStrike" spc="-1">
              <a:solidFill>
                <a:srgbClr val="000000"/>
              </a:solidFill>
              <a:uFill>
                <a:solidFill>
                  <a:srgbClr val="FFFFFF"/>
                </a:solidFill>
              </a:uFill>
              <a:latin typeface="Georgia"/>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26760" y="28800"/>
            <a:ext cx="10928520" cy="1138320"/>
          </a:xfrm>
          <a:prstGeom prst="rect">
            <a:avLst/>
          </a:prstGeom>
        </p:spPr>
        <p:txBody>
          <a:bodyPr lIns="0" tIns="0" rIns="0" bIns="0" anchor="ctr"/>
          <a:lstStyle/>
          <a:p>
            <a:endParaRPr lang="it-IT" sz="3400" b="0" strike="noStrike" spc="-1">
              <a:solidFill>
                <a:srgbClr val="794827"/>
              </a:solidFill>
              <a:uFill>
                <a:solidFill>
                  <a:srgbClr val="FFFFFF"/>
                </a:solidFill>
              </a:uFill>
              <a:latin typeface="Georgia"/>
            </a:endParaRPr>
          </a:p>
        </p:txBody>
      </p:sp>
      <p:sp>
        <p:nvSpPr>
          <p:cNvPr id="19" name="PlaceHolder 2"/>
          <p:cNvSpPr>
            <a:spLocks noGrp="1"/>
          </p:cNvSpPr>
          <p:nvPr>
            <p:ph type="body"/>
          </p:nvPr>
        </p:nvSpPr>
        <p:spPr>
          <a:xfrm>
            <a:off x="609480" y="1604520"/>
            <a:ext cx="535428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20" name="PlaceHolder 3"/>
          <p:cNvSpPr>
            <a:spLocks noGrp="1"/>
          </p:cNvSpPr>
          <p:nvPr>
            <p:ph type="body"/>
          </p:nvPr>
        </p:nvSpPr>
        <p:spPr>
          <a:xfrm>
            <a:off x="609480" y="4095000"/>
            <a:ext cx="535428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21" name="PlaceHolder 4"/>
          <p:cNvSpPr>
            <a:spLocks noGrp="1"/>
          </p:cNvSpPr>
          <p:nvPr>
            <p:ph type="body"/>
          </p:nvPr>
        </p:nvSpPr>
        <p:spPr>
          <a:xfrm>
            <a:off x="6231960" y="1604520"/>
            <a:ext cx="5354280" cy="476784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26760" y="28800"/>
            <a:ext cx="10928520" cy="1138320"/>
          </a:xfrm>
          <a:prstGeom prst="rect">
            <a:avLst/>
          </a:prstGeom>
        </p:spPr>
        <p:txBody>
          <a:bodyPr lIns="0" tIns="0" rIns="0" bIns="0" anchor="ctr"/>
          <a:lstStyle/>
          <a:p>
            <a:endParaRPr lang="it-IT" sz="3400" b="0" strike="noStrike" spc="-1">
              <a:solidFill>
                <a:srgbClr val="794827"/>
              </a:solidFill>
              <a:uFill>
                <a:solidFill>
                  <a:srgbClr val="FFFFFF"/>
                </a:solidFill>
              </a:uFill>
              <a:latin typeface="Georgia"/>
            </a:endParaRPr>
          </a:p>
        </p:txBody>
      </p:sp>
      <p:sp>
        <p:nvSpPr>
          <p:cNvPr id="23" name="PlaceHolder 2"/>
          <p:cNvSpPr>
            <a:spLocks noGrp="1"/>
          </p:cNvSpPr>
          <p:nvPr>
            <p:ph type="body"/>
          </p:nvPr>
        </p:nvSpPr>
        <p:spPr>
          <a:xfrm>
            <a:off x="609480" y="1604520"/>
            <a:ext cx="5354280" cy="476784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24" name="PlaceHolder 3"/>
          <p:cNvSpPr>
            <a:spLocks noGrp="1"/>
          </p:cNvSpPr>
          <p:nvPr>
            <p:ph type="body"/>
          </p:nvPr>
        </p:nvSpPr>
        <p:spPr>
          <a:xfrm>
            <a:off x="6231960" y="1604520"/>
            <a:ext cx="535428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25" name="PlaceHolder 4"/>
          <p:cNvSpPr>
            <a:spLocks noGrp="1"/>
          </p:cNvSpPr>
          <p:nvPr>
            <p:ph type="body"/>
          </p:nvPr>
        </p:nvSpPr>
        <p:spPr>
          <a:xfrm>
            <a:off x="6231960" y="4095000"/>
            <a:ext cx="535428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26760" y="28800"/>
            <a:ext cx="10928520" cy="1138320"/>
          </a:xfrm>
          <a:prstGeom prst="rect">
            <a:avLst/>
          </a:prstGeom>
        </p:spPr>
        <p:txBody>
          <a:bodyPr lIns="0" tIns="0" rIns="0" bIns="0" anchor="ctr"/>
          <a:lstStyle/>
          <a:p>
            <a:endParaRPr lang="it-IT" sz="3400" b="0" strike="noStrike" spc="-1">
              <a:solidFill>
                <a:srgbClr val="794827"/>
              </a:solidFill>
              <a:uFill>
                <a:solidFill>
                  <a:srgbClr val="FFFFFF"/>
                </a:solidFill>
              </a:uFill>
              <a:latin typeface="Georgia"/>
            </a:endParaRPr>
          </a:p>
        </p:txBody>
      </p:sp>
      <p:sp>
        <p:nvSpPr>
          <p:cNvPr id="27" name="PlaceHolder 2"/>
          <p:cNvSpPr>
            <a:spLocks noGrp="1"/>
          </p:cNvSpPr>
          <p:nvPr>
            <p:ph type="body"/>
          </p:nvPr>
        </p:nvSpPr>
        <p:spPr>
          <a:xfrm>
            <a:off x="609480" y="1604520"/>
            <a:ext cx="535428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28" name="PlaceHolder 3"/>
          <p:cNvSpPr>
            <a:spLocks noGrp="1"/>
          </p:cNvSpPr>
          <p:nvPr>
            <p:ph type="body"/>
          </p:nvPr>
        </p:nvSpPr>
        <p:spPr>
          <a:xfrm>
            <a:off x="6231960" y="1604520"/>
            <a:ext cx="535428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
        <p:nvSpPr>
          <p:cNvPr id="29" name="PlaceHolder 4"/>
          <p:cNvSpPr>
            <a:spLocks noGrp="1"/>
          </p:cNvSpPr>
          <p:nvPr>
            <p:ph type="body"/>
          </p:nvPr>
        </p:nvSpPr>
        <p:spPr>
          <a:xfrm>
            <a:off x="609480" y="4095000"/>
            <a:ext cx="10972440" cy="2274120"/>
          </a:xfrm>
          <a:prstGeom prst="rect">
            <a:avLst/>
          </a:prstGeom>
        </p:spPr>
        <p:txBody>
          <a:bodyPr lIns="0" tIns="0" rIns="0" bIns="0">
            <a:normAutofit/>
          </a:bodyPr>
          <a:lstStyle/>
          <a:p>
            <a:endParaRPr lang="it-IT" sz="2200" b="0" strike="noStrike" spc="-1">
              <a:solidFill>
                <a:srgbClr val="000000"/>
              </a:solidFill>
              <a:uFill>
                <a:solidFill>
                  <a:srgbClr val="FFFFFF"/>
                </a:solidFill>
              </a:uFill>
              <a:latin typeface="Georgia"/>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BF1EE"/>
        </a:solidFill>
        <a:effectLst/>
      </p:bgPr>
    </p:bg>
    <p:spTree>
      <p:nvGrpSpPr>
        <p:cNvPr id="1" name=""/>
        <p:cNvGrpSpPr/>
        <p:nvPr/>
      </p:nvGrpSpPr>
      <p:grpSpPr>
        <a:xfrm>
          <a:off x="0" y="0"/>
          <a:ext cx="0" cy="0"/>
          <a:chOff x="0" y="0"/>
          <a:chExt cx="0" cy="0"/>
        </a:xfrm>
      </p:grpSpPr>
      <p:sp>
        <p:nvSpPr>
          <p:cNvPr id="9" name="CustomShape 1" hidden="1"/>
          <p:cNvSpPr/>
          <p:nvPr/>
        </p:nvSpPr>
        <p:spPr>
          <a:xfrm>
            <a:off x="318960" y="263520"/>
            <a:ext cx="30240" cy="1051200"/>
          </a:xfrm>
          <a:prstGeom prst="rect">
            <a:avLst/>
          </a:prstGeom>
          <a:solidFill>
            <a:srgbClr val="1C1C1C"/>
          </a:solidFill>
          <a:ln>
            <a:noFill/>
          </a:ln>
        </p:spPr>
        <p:style>
          <a:lnRef idx="0">
            <a:scrgbClr r="0" g="0" b="0"/>
          </a:lnRef>
          <a:fillRef idx="0">
            <a:scrgbClr r="0" g="0" b="0"/>
          </a:fillRef>
          <a:effectRef idx="0">
            <a:scrgbClr r="0" g="0" b="0"/>
          </a:effectRef>
          <a:fontRef idx="minor"/>
        </p:style>
      </p:sp>
      <p:sp>
        <p:nvSpPr>
          <p:cNvPr id="10" name="CustomShape 2" hidden="1"/>
          <p:cNvSpPr/>
          <p:nvPr/>
        </p:nvSpPr>
        <p:spPr>
          <a:xfrm>
            <a:off x="0" y="1077840"/>
            <a:ext cx="11927160" cy="44640"/>
          </a:xfrm>
          <a:prstGeom prst="rect">
            <a:avLst/>
          </a:prstGeom>
          <a:gradFill>
            <a:gsLst>
              <a:gs pos="0">
                <a:srgbClr val="1C1C1C"/>
              </a:gs>
              <a:gs pos="100000">
                <a:srgbClr val="FFFFFF"/>
              </a:gs>
            </a:gsLst>
            <a:lin ang="0"/>
          </a:gradFill>
          <a:ln>
            <a:noFill/>
          </a:ln>
        </p:spPr>
        <p:style>
          <a:lnRef idx="0">
            <a:scrgbClr r="0" g="0" b="0"/>
          </a:lnRef>
          <a:fillRef idx="0">
            <a:scrgbClr r="0" g="0" b="0"/>
          </a:fillRef>
          <a:effectRef idx="0">
            <a:scrgbClr r="0" g="0" b="0"/>
          </a:effectRef>
          <a:fontRef idx="minor"/>
        </p:style>
      </p:sp>
      <p:pic>
        <p:nvPicPr>
          <p:cNvPr id="2" name="Picture 40"/>
          <p:cNvPicPr/>
          <p:nvPr/>
        </p:nvPicPr>
        <p:blipFill>
          <a:blip r:embed="rId14"/>
          <a:stretch/>
        </p:blipFill>
        <p:spPr>
          <a:xfrm>
            <a:off x="0" y="0"/>
            <a:ext cx="1999800" cy="2012040"/>
          </a:xfrm>
          <a:prstGeom prst="rect">
            <a:avLst/>
          </a:prstGeom>
          <a:ln>
            <a:noFill/>
          </a:ln>
        </p:spPr>
      </p:pic>
      <p:pic>
        <p:nvPicPr>
          <p:cNvPr id="3" name="Picture 42"/>
          <p:cNvPicPr/>
          <p:nvPr/>
        </p:nvPicPr>
        <p:blipFill>
          <a:blip r:embed="rId15"/>
          <a:stretch/>
        </p:blipFill>
        <p:spPr>
          <a:xfrm>
            <a:off x="2000880" y="0"/>
            <a:ext cx="10189080" cy="2012040"/>
          </a:xfrm>
          <a:prstGeom prst="rect">
            <a:avLst/>
          </a:prstGeom>
          <a:ln>
            <a:noFill/>
          </a:ln>
        </p:spPr>
      </p:pic>
      <p:pic>
        <p:nvPicPr>
          <p:cNvPr id="4" name="Picture 4"/>
          <p:cNvPicPr/>
          <p:nvPr/>
        </p:nvPicPr>
        <p:blipFill>
          <a:blip r:embed="rId16"/>
          <a:srcRect l="52317"/>
          <a:stretch/>
        </p:blipFill>
        <p:spPr>
          <a:xfrm rot="16200000">
            <a:off x="-1426320" y="3432240"/>
            <a:ext cx="4854960" cy="1996200"/>
          </a:xfrm>
          <a:prstGeom prst="rect">
            <a:avLst/>
          </a:prstGeom>
          <a:ln>
            <a:noFill/>
          </a:ln>
        </p:spPr>
      </p:pic>
      <p:sp>
        <p:nvSpPr>
          <p:cNvPr id="5" name="CustomShape 3"/>
          <p:cNvSpPr/>
          <p:nvPr/>
        </p:nvSpPr>
        <p:spPr>
          <a:xfrm>
            <a:off x="9556560" y="128880"/>
            <a:ext cx="2529720" cy="592200"/>
          </a:xfrm>
          <a:prstGeom prst="rect">
            <a:avLst/>
          </a:prstGeom>
          <a:noFill/>
          <a:ln>
            <a:noFill/>
          </a:ln>
        </p:spPr>
        <p:style>
          <a:lnRef idx="0">
            <a:scrgbClr r="0" g="0" b="0"/>
          </a:lnRef>
          <a:fillRef idx="0">
            <a:scrgbClr r="0" g="0" b="0"/>
          </a:fillRef>
          <a:effectRef idx="0">
            <a:scrgbClr r="0" g="0" b="0"/>
          </a:effectRef>
          <a:fontRef idx="minor"/>
        </p:style>
        <p:txBody>
          <a:bodyPr lIns="90000" tIns="46800" rIns="90000" bIns="45000"/>
          <a:lstStyle/>
          <a:p>
            <a:pPr algn="r">
              <a:lnSpc>
                <a:spcPct val="100000"/>
              </a:lnSpc>
            </a:pPr>
            <a:r>
              <a:rPr lang="it-IT" sz="1800" b="0" strike="noStrike" spc="-1">
                <a:solidFill>
                  <a:srgbClr val="794827"/>
                </a:solidFill>
                <a:uFill>
                  <a:solidFill>
                    <a:srgbClr val="FFFFFF"/>
                  </a:solidFill>
                </a:uFill>
                <a:latin typeface="Georgia"/>
                <a:ea typeface="DejaVu Sans"/>
              </a:rPr>
              <a:t>FastFieldSolvers</a:t>
            </a:r>
            <a:endParaRPr lang="it-IT" sz="1800" b="0" strike="noStrike" spc="-1">
              <a:solidFill>
                <a:srgbClr val="000000"/>
              </a:solidFill>
              <a:uFill>
                <a:solidFill>
                  <a:srgbClr val="FFFFFF"/>
                </a:solidFill>
              </a:uFill>
              <a:latin typeface="Arial"/>
            </a:endParaRPr>
          </a:p>
        </p:txBody>
      </p:sp>
      <p:sp>
        <p:nvSpPr>
          <p:cNvPr id="6" name="PlaceHolder 4"/>
          <p:cNvSpPr>
            <a:spLocks noGrp="1"/>
          </p:cNvSpPr>
          <p:nvPr>
            <p:ph type="title"/>
          </p:nvPr>
        </p:nvSpPr>
        <p:spPr>
          <a:xfrm>
            <a:off x="609480" y="273600"/>
            <a:ext cx="10972440" cy="1144800"/>
          </a:xfrm>
          <a:prstGeom prst="rect">
            <a:avLst/>
          </a:prstGeom>
        </p:spPr>
        <p:txBody>
          <a:bodyPr lIns="0" tIns="0" rIns="0" bIns="0" anchor="ctr"/>
          <a:lstStyle/>
          <a:p>
            <a:pPr algn="ctr"/>
            <a:r>
              <a:rPr lang="it-IT" sz="4400" b="0" strike="noStrike" spc="-1">
                <a:solidFill>
                  <a:srgbClr val="000000"/>
                </a:solidFill>
                <a:uFill>
                  <a:solidFill>
                    <a:srgbClr val="FFFFFF"/>
                  </a:solidFill>
                </a:uFill>
                <a:latin typeface="Georgia"/>
              </a:rPr>
              <a:t>Click to edit the title text format</a:t>
            </a:r>
          </a:p>
        </p:txBody>
      </p:sp>
      <p:sp>
        <p:nvSpPr>
          <p:cNvPr id="7" name="PlaceHolder 5"/>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it-IT" sz="3200" b="0" strike="noStrike" spc="-1">
                <a:solidFill>
                  <a:srgbClr val="000000"/>
                </a:solidFill>
                <a:uFill>
                  <a:solidFill>
                    <a:srgbClr val="FFFFFF"/>
                  </a:solidFill>
                </a:uFill>
                <a:latin typeface="Georgia"/>
              </a:rPr>
              <a:t>Click to edit the outline text format</a:t>
            </a:r>
          </a:p>
          <a:p>
            <a:pPr marL="864000" lvl="1" indent="-324000">
              <a:spcBef>
                <a:spcPts val="1134"/>
              </a:spcBef>
              <a:buClr>
                <a:srgbClr val="000000"/>
              </a:buClr>
              <a:buSzPct val="75000"/>
              <a:buFont typeface="Symbol" charset="2"/>
              <a:buChar char=""/>
            </a:pPr>
            <a:r>
              <a:rPr lang="it-IT" sz="2800" b="0" strike="noStrike" spc="-1">
                <a:solidFill>
                  <a:srgbClr val="000000"/>
                </a:solidFill>
                <a:uFill>
                  <a:solidFill>
                    <a:srgbClr val="FFFFFF"/>
                  </a:solidFill>
                </a:uFill>
                <a:latin typeface="Georgia"/>
              </a:rPr>
              <a:t>Second Outline Level</a:t>
            </a:r>
          </a:p>
          <a:p>
            <a:pPr marL="1296000" lvl="2" indent="-288000">
              <a:spcBef>
                <a:spcPts val="850"/>
              </a:spcBef>
              <a:buClr>
                <a:srgbClr val="000000"/>
              </a:buClr>
              <a:buSzPct val="45000"/>
              <a:buFont typeface="Wingdings" charset="2"/>
              <a:buChar char=""/>
            </a:pPr>
            <a:r>
              <a:rPr lang="it-IT" sz="2400" b="0" strike="noStrike" spc="-1">
                <a:solidFill>
                  <a:srgbClr val="000000"/>
                </a:solidFill>
                <a:uFill>
                  <a:solidFill>
                    <a:srgbClr val="FFFFFF"/>
                  </a:solidFill>
                </a:uFill>
                <a:latin typeface="Georgia"/>
              </a:rPr>
              <a:t>Third Outline Level</a:t>
            </a:r>
          </a:p>
          <a:p>
            <a:pPr marL="1728000" lvl="3" indent="-216000">
              <a:spcBef>
                <a:spcPts val="567"/>
              </a:spcBef>
              <a:buClr>
                <a:srgbClr val="000000"/>
              </a:buClr>
              <a:buSzPct val="75000"/>
              <a:buFont typeface="Symbol" charset="2"/>
              <a:buChar char=""/>
            </a:pPr>
            <a:r>
              <a:rPr lang="it-IT" sz="2000" b="0" strike="noStrike" spc="-1">
                <a:solidFill>
                  <a:srgbClr val="000000"/>
                </a:solidFill>
                <a:uFill>
                  <a:solidFill>
                    <a:srgbClr val="FFFFFF"/>
                  </a:solidFill>
                </a:uFill>
                <a:latin typeface="Georgia"/>
              </a:rPr>
              <a:t>Fourth Outline Level</a:t>
            </a:r>
          </a:p>
          <a:p>
            <a:pPr marL="2160000" lvl="4" indent="-216000">
              <a:spcBef>
                <a:spcPts val="283"/>
              </a:spcBef>
              <a:buClr>
                <a:srgbClr val="000000"/>
              </a:buClr>
              <a:buSzPct val="45000"/>
              <a:buFont typeface="Wingdings" charset="2"/>
              <a:buChar char=""/>
            </a:pPr>
            <a:r>
              <a:rPr lang="it-IT" sz="2000" b="0" strike="noStrike" spc="-1">
                <a:solidFill>
                  <a:srgbClr val="000000"/>
                </a:solidFill>
                <a:uFill>
                  <a:solidFill>
                    <a:srgbClr val="FFFFFF"/>
                  </a:solidFill>
                </a:uFill>
                <a:latin typeface="Georgia"/>
              </a:rPr>
              <a:t>Fifth Outline Level</a:t>
            </a:r>
          </a:p>
          <a:p>
            <a:pPr marL="2592000" lvl="5" indent="-216000">
              <a:spcBef>
                <a:spcPts val="283"/>
              </a:spcBef>
              <a:buClr>
                <a:srgbClr val="000000"/>
              </a:buClr>
              <a:buSzPct val="45000"/>
              <a:buFont typeface="Wingdings" charset="2"/>
              <a:buChar char=""/>
            </a:pPr>
            <a:r>
              <a:rPr lang="it-IT" sz="2000" b="0" strike="noStrike" spc="-1">
                <a:solidFill>
                  <a:srgbClr val="000000"/>
                </a:solidFill>
                <a:uFill>
                  <a:solidFill>
                    <a:srgbClr val="FFFFFF"/>
                  </a:solidFill>
                </a:uFill>
                <a:latin typeface="Georgia"/>
              </a:rPr>
              <a:t>Sixth Outline Level</a:t>
            </a:r>
          </a:p>
          <a:p>
            <a:pPr marL="3024000" lvl="6" indent="-216000">
              <a:spcBef>
                <a:spcPts val="283"/>
              </a:spcBef>
              <a:buClr>
                <a:srgbClr val="000000"/>
              </a:buClr>
              <a:buSzPct val="45000"/>
              <a:buFont typeface="Wingdings" charset="2"/>
              <a:buChar char=""/>
            </a:pPr>
            <a:r>
              <a:rPr lang="it-IT" sz="2000" b="0" strike="noStrike" spc="-1">
                <a:solidFill>
                  <a:srgbClr val="000000"/>
                </a:solidFill>
                <a:uFill>
                  <a:solidFill>
                    <a:srgbClr val="FFFFFF"/>
                  </a:solidFill>
                </a:uFill>
                <a:latin typeface="Georgia"/>
              </a:rPr>
              <a:t>Seventh Outline Level</a:t>
            </a:r>
          </a:p>
        </p:txBody>
      </p:sp>
      <p:sp>
        <p:nvSpPr>
          <p:cNvPr id="8" name="TextShape 6"/>
          <p:cNvSpPr txBox="1"/>
          <p:nvPr/>
        </p:nvSpPr>
        <p:spPr>
          <a:xfrm>
            <a:off x="2619360" y="6524640"/>
            <a:ext cx="8203320" cy="196560"/>
          </a:xfrm>
          <a:prstGeom prst="rect">
            <a:avLst/>
          </a:prstGeom>
          <a:noFill/>
          <a:ln>
            <a:noFill/>
          </a:ln>
        </p:spPr>
        <p:txBody>
          <a:bodyPr anchor="ctr"/>
          <a:lstStyle/>
          <a:p>
            <a:pPr algn="ctr">
              <a:lnSpc>
                <a:spcPct val="100000"/>
              </a:lnSpc>
            </a:pPr>
            <a:r>
              <a:rPr lang="it-IT" sz="900" b="0" strike="noStrike" spc="-1">
                <a:solidFill>
                  <a:srgbClr val="8B8B8B"/>
                </a:solidFill>
                <a:uFill>
                  <a:solidFill>
                    <a:srgbClr val="FFFFFF"/>
                  </a:solidFill>
                </a:uFill>
                <a:latin typeface="Georgia"/>
              </a:rPr>
              <a:t>Copyright 2017 FastFieldSolvers S.R.L. - https://www.FastFieldSolvers.com - All Rights Reserved </a:t>
            </a:r>
            <a:endParaRPr lang="it-IT" sz="900" b="0" strike="noStrike" spc="-1">
              <a:solidFill>
                <a:srgbClr val="000000"/>
              </a:solidFill>
              <a:uFill>
                <a:solidFill>
                  <a:srgbClr val="FFFFFF"/>
                </a:solidFill>
              </a:u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 name="CustomShape 1"/>
          <p:cNvSpPr/>
          <p:nvPr/>
        </p:nvSpPr>
        <p:spPr>
          <a:xfrm>
            <a:off x="318960" y="263520"/>
            <a:ext cx="30240" cy="1051200"/>
          </a:xfrm>
          <a:prstGeom prst="rect">
            <a:avLst/>
          </a:prstGeom>
          <a:solidFill>
            <a:srgbClr val="1C1C1C"/>
          </a:solidFill>
          <a:ln>
            <a:noFill/>
          </a:ln>
        </p:spPr>
        <p:style>
          <a:lnRef idx="0">
            <a:scrgbClr r="0" g="0" b="0"/>
          </a:lnRef>
          <a:fillRef idx="0">
            <a:scrgbClr r="0" g="0" b="0"/>
          </a:fillRef>
          <a:effectRef idx="0">
            <a:scrgbClr r="0" g="0" b="0"/>
          </a:effectRef>
          <a:fontRef idx="minor"/>
        </p:style>
      </p:sp>
      <p:sp>
        <p:nvSpPr>
          <p:cNvPr id="46" name="CustomShape 2"/>
          <p:cNvSpPr/>
          <p:nvPr/>
        </p:nvSpPr>
        <p:spPr>
          <a:xfrm>
            <a:off x="0" y="1077840"/>
            <a:ext cx="11927160" cy="44640"/>
          </a:xfrm>
          <a:prstGeom prst="rect">
            <a:avLst/>
          </a:prstGeom>
          <a:gradFill>
            <a:gsLst>
              <a:gs pos="0">
                <a:srgbClr val="1C1C1C"/>
              </a:gs>
              <a:gs pos="100000">
                <a:srgbClr val="FFFFFF"/>
              </a:gs>
            </a:gsLst>
            <a:lin ang="0"/>
          </a:gradFill>
          <a:ln>
            <a:noFill/>
          </a:ln>
        </p:spPr>
        <p:style>
          <a:lnRef idx="0">
            <a:scrgbClr r="0" g="0" b="0"/>
          </a:lnRef>
          <a:fillRef idx="0">
            <a:scrgbClr r="0" g="0" b="0"/>
          </a:fillRef>
          <a:effectRef idx="0">
            <a:scrgbClr r="0" g="0" b="0"/>
          </a:effectRef>
          <a:fontRef idx="minor"/>
        </p:style>
      </p:sp>
      <p:sp>
        <p:nvSpPr>
          <p:cNvPr id="47" name="PlaceHolder 3"/>
          <p:cNvSpPr>
            <a:spLocks noGrp="1"/>
          </p:cNvSpPr>
          <p:nvPr>
            <p:ph type="title"/>
          </p:nvPr>
        </p:nvSpPr>
        <p:spPr>
          <a:xfrm>
            <a:off x="626760" y="28800"/>
            <a:ext cx="10928520" cy="1138320"/>
          </a:xfrm>
          <a:prstGeom prst="rect">
            <a:avLst/>
          </a:prstGeom>
        </p:spPr>
        <p:txBody>
          <a:bodyPr lIns="0" tIns="0" rIns="0" bIns="0" anchor="ctr"/>
          <a:lstStyle/>
          <a:p>
            <a:r>
              <a:rPr lang="it-IT" sz="3400" b="0" strike="noStrike" spc="-1">
                <a:solidFill>
                  <a:srgbClr val="794827"/>
                </a:solidFill>
                <a:uFill>
                  <a:solidFill>
                    <a:srgbClr val="FFFFFF"/>
                  </a:solidFill>
                </a:uFill>
                <a:latin typeface="Georgia"/>
              </a:rPr>
              <a:t>Click to edit the title text format</a:t>
            </a:r>
          </a:p>
        </p:txBody>
      </p:sp>
      <p:sp>
        <p:nvSpPr>
          <p:cNvPr id="48" name="PlaceHolder 4"/>
          <p:cNvSpPr>
            <a:spLocks noGrp="1"/>
          </p:cNvSpPr>
          <p:nvPr>
            <p:ph type="body"/>
          </p:nvPr>
        </p:nvSpPr>
        <p:spPr>
          <a:xfrm>
            <a:off x="609480" y="1604520"/>
            <a:ext cx="10972440" cy="4767840"/>
          </a:xfrm>
          <a:prstGeom prst="rect">
            <a:avLst/>
          </a:prstGeom>
        </p:spPr>
        <p:txBody>
          <a:bodyPr lIns="0" tIns="0" rIns="0" bIns="0">
            <a:normAutofit/>
          </a:bodyPr>
          <a:lstStyle/>
          <a:p>
            <a:pPr marL="432000" indent="-324000">
              <a:spcBef>
                <a:spcPts val="1417"/>
              </a:spcBef>
              <a:buClr>
                <a:srgbClr val="794827"/>
              </a:buClr>
              <a:buSzPct val="45000"/>
              <a:buFont typeface="Wingdings" charset="2"/>
              <a:buChar char=""/>
            </a:pPr>
            <a:r>
              <a:rPr lang="it-IT" sz="2200" b="0" strike="noStrike" spc="-1">
                <a:solidFill>
                  <a:srgbClr val="000000"/>
                </a:solidFill>
                <a:uFill>
                  <a:solidFill>
                    <a:srgbClr val="FFFFFF"/>
                  </a:solidFill>
                </a:uFill>
                <a:latin typeface="Georgia"/>
              </a:rPr>
              <a:t>Click to edit the outline text format</a:t>
            </a:r>
          </a:p>
          <a:p>
            <a:pPr marL="864000" lvl="1" indent="-324000">
              <a:spcBef>
                <a:spcPts val="1134"/>
              </a:spcBef>
              <a:buClr>
                <a:srgbClr val="794827"/>
              </a:buClr>
              <a:buSzPct val="75000"/>
              <a:buFont typeface="Symbol" charset="2"/>
              <a:buChar char=""/>
            </a:pPr>
            <a:r>
              <a:rPr lang="it-IT" sz="2000" b="0" strike="noStrike" spc="-1">
                <a:solidFill>
                  <a:srgbClr val="000000"/>
                </a:solidFill>
                <a:uFill>
                  <a:solidFill>
                    <a:srgbClr val="FFFFFF"/>
                  </a:solidFill>
                </a:uFill>
                <a:latin typeface="Georgia"/>
              </a:rPr>
              <a:t>Second Outline Level</a:t>
            </a:r>
          </a:p>
          <a:p>
            <a:pPr marL="1296000" lvl="2" indent="-288000">
              <a:spcBef>
                <a:spcPts val="850"/>
              </a:spcBef>
              <a:buClr>
                <a:srgbClr val="794827"/>
              </a:buClr>
              <a:buSzPct val="45000"/>
              <a:buFont typeface="Wingdings" charset="2"/>
              <a:buChar char=""/>
            </a:pPr>
            <a:r>
              <a:rPr lang="it-IT" sz="1800" b="0" strike="noStrike" spc="-1">
                <a:solidFill>
                  <a:srgbClr val="000000"/>
                </a:solidFill>
                <a:uFill>
                  <a:solidFill>
                    <a:srgbClr val="FFFFFF"/>
                  </a:solidFill>
                </a:uFill>
                <a:latin typeface="Georgia"/>
              </a:rPr>
              <a:t>Third Outline Level</a:t>
            </a:r>
          </a:p>
          <a:p>
            <a:pPr marL="1728000" lvl="3" indent="-216000">
              <a:spcBef>
                <a:spcPts val="567"/>
              </a:spcBef>
              <a:buClr>
                <a:srgbClr val="794827"/>
              </a:buClr>
              <a:buSzPct val="75000"/>
              <a:buFont typeface="Symbol" charset="2"/>
              <a:buChar char=""/>
            </a:pPr>
            <a:r>
              <a:rPr lang="it-IT" sz="1700" b="0" strike="noStrike" spc="-1">
                <a:solidFill>
                  <a:srgbClr val="000000"/>
                </a:solidFill>
                <a:uFill>
                  <a:solidFill>
                    <a:srgbClr val="FFFFFF"/>
                  </a:solidFill>
                </a:uFill>
                <a:latin typeface="Georgia"/>
              </a:rPr>
              <a:t>Fourth Outline Level</a:t>
            </a:r>
          </a:p>
          <a:p>
            <a:pPr marL="2160000" lvl="4" indent="-216000">
              <a:spcBef>
                <a:spcPts val="283"/>
              </a:spcBef>
              <a:buClr>
                <a:srgbClr val="794827"/>
              </a:buClr>
              <a:buSzPct val="45000"/>
              <a:buFont typeface="Wingdings" charset="2"/>
              <a:buChar char=""/>
            </a:pPr>
            <a:r>
              <a:rPr lang="it-IT" sz="1600" b="0" strike="noStrike" spc="-1">
                <a:solidFill>
                  <a:srgbClr val="000000"/>
                </a:solidFill>
                <a:uFill>
                  <a:solidFill>
                    <a:srgbClr val="FFFFFF"/>
                  </a:solidFill>
                </a:uFill>
                <a:latin typeface="Georgia"/>
              </a:rPr>
              <a:t>Fifth Outline Level</a:t>
            </a:r>
          </a:p>
          <a:p>
            <a:pPr marL="2592000" lvl="5" indent="-216000">
              <a:spcBef>
                <a:spcPts val="283"/>
              </a:spcBef>
              <a:buClr>
                <a:srgbClr val="794827"/>
              </a:buClr>
              <a:buSzPct val="45000"/>
              <a:buFont typeface="Wingdings" charset="2"/>
              <a:buChar char=""/>
            </a:pPr>
            <a:r>
              <a:rPr lang="it-IT" sz="1500" b="0" strike="noStrike" spc="-1">
                <a:solidFill>
                  <a:srgbClr val="000000"/>
                </a:solidFill>
                <a:uFill>
                  <a:solidFill>
                    <a:srgbClr val="FFFFFF"/>
                  </a:solidFill>
                </a:uFill>
                <a:latin typeface="Georgia"/>
              </a:rPr>
              <a:t>Sixth Outline Level</a:t>
            </a:r>
          </a:p>
          <a:p>
            <a:pPr marL="3024000" lvl="6" indent="-216000">
              <a:spcBef>
                <a:spcPts val="283"/>
              </a:spcBef>
              <a:buClr>
                <a:srgbClr val="794827"/>
              </a:buClr>
              <a:buSzPct val="45000"/>
              <a:buFont typeface="Wingdings" charset="2"/>
              <a:buChar char=""/>
            </a:pPr>
            <a:r>
              <a:rPr lang="it-IT" sz="1400" b="0" strike="noStrike" spc="-1">
                <a:solidFill>
                  <a:srgbClr val="000000"/>
                </a:solidFill>
                <a:uFill>
                  <a:solidFill>
                    <a:srgbClr val="FFFFFF"/>
                  </a:solidFill>
                </a:uFill>
                <a:latin typeface="Georgia"/>
              </a:rPr>
              <a:t>Seventh Outline Level</a:t>
            </a:r>
          </a:p>
        </p:txBody>
      </p:sp>
      <p:sp>
        <p:nvSpPr>
          <p:cNvPr id="49" name="TextShape 5"/>
          <p:cNvSpPr txBox="1"/>
          <p:nvPr/>
        </p:nvSpPr>
        <p:spPr>
          <a:xfrm>
            <a:off x="1994400" y="6524640"/>
            <a:ext cx="8203320" cy="196560"/>
          </a:xfrm>
          <a:prstGeom prst="rect">
            <a:avLst/>
          </a:prstGeom>
          <a:noFill/>
          <a:ln>
            <a:noFill/>
          </a:ln>
        </p:spPr>
        <p:txBody>
          <a:bodyPr anchor="ctr"/>
          <a:lstStyle/>
          <a:p>
            <a:pPr algn="ctr">
              <a:lnSpc>
                <a:spcPct val="100000"/>
              </a:lnSpc>
            </a:pPr>
            <a:r>
              <a:rPr lang="it-IT" sz="900" b="0" strike="noStrike" spc="-1">
                <a:solidFill>
                  <a:srgbClr val="8B8B8B"/>
                </a:solidFill>
                <a:uFill>
                  <a:solidFill>
                    <a:srgbClr val="FFFFFF"/>
                  </a:solidFill>
                </a:uFill>
                <a:latin typeface="Georgia"/>
              </a:rPr>
              <a:t>Copyright 2017 FastFieldSolvers S.R.L. - https://www.FastFieldSolvers.com - All Rights Reserved </a:t>
            </a:r>
            <a:endParaRPr lang="it-IT" sz="900" b="0" strike="noStrike" spc="-1">
              <a:solidFill>
                <a:srgbClr val="000000"/>
              </a:solidFill>
              <a:uFill>
                <a:solidFill>
                  <a:srgbClr val="FFFFFF"/>
                </a:solidFill>
              </a:uFill>
              <a:latin typeface="Arial"/>
            </a:endParaRPr>
          </a:p>
        </p:txBody>
      </p:sp>
      <p:sp>
        <p:nvSpPr>
          <p:cNvPr id="50" name="TextShape 6"/>
          <p:cNvSpPr txBox="1"/>
          <p:nvPr/>
        </p:nvSpPr>
        <p:spPr>
          <a:xfrm>
            <a:off x="284400" y="6524640"/>
            <a:ext cx="1369800" cy="196560"/>
          </a:xfrm>
          <a:prstGeom prst="rect">
            <a:avLst/>
          </a:prstGeom>
          <a:noFill/>
          <a:ln>
            <a:noFill/>
          </a:ln>
        </p:spPr>
        <p:txBody>
          <a:bodyPr anchor="ctr"/>
          <a:lstStyle/>
          <a:p>
            <a:pPr>
              <a:lnSpc>
                <a:spcPct val="100000"/>
              </a:lnSpc>
            </a:pPr>
            <a:r>
              <a:rPr lang="it-IT" sz="900" b="0" strike="noStrike" spc="-1">
                <a:solidFill>
                  <a:srgbClr val="8B8B8B"/>
                </a:solidFill>
                <a:uFill>
                  <a:solidFill>
                    <a:srgbClr val="FFFFFF"/>
                  </a:solidFill>
                </a:uFill>
                <a:latin typeface="Georgia"/>
              </a:rPr>
              <a:t>May 30th, 2017</a:t>
            </a:r>
            <a:endParaRPr lang="it-IT" sz="900" b="0" strike="noStrike" spc="-1">
              <a:solidFill>
                <a:srgbClr val="000000"/>
              </a:solidFill>
              <a:uFill>
                <a:solidFill>
                  <a:srgbClr val="FFFFFF"/>
                </a:solidFill>
              </a:uFill>
              <a:latin typeface="Arial"/>
            </a:endParaRPr>
          </a:p>
        </p:txBody>
      </p:sp>
      <p:sp>
        <p:nvSpPr>
          <p:cNvPr id="51" name="TextShape 7"/>
          <p:cNvSpPr txBox="1"/>
          <p:nvPr/>
        </p:nvSpPr>
        <p:spPr>
          <a:xfrm>
            <a:off x="10197720" y="6529680"/>
            <a:ext cx="1801080" cy="191520"/>
          </a:xfrm>
          <a:prstGeom prst="rect">
            <a:avLst/>
          </a:prstGeom>
          <a:noFill/>
          <a:ln>
            <a:noFill/>
          </a:ln>
        </p:spPr>
        <p:txBody>
          <a:bodyPr anchor="ctr"/>
          <a:lstStyle/>
          <a:p>
            <a:pPr algn="r"/>
            <a:r>
              <a:rPr lang="it-IT" sz="900" b="0" strike="noStrike" spc="-1">
                <a:solidFill>
                  <a:srgbClr val="666666"/>
                </a:solidFill>
                <a:uFill>
                  <a:solidFill>
                    <a:srgbClr val="FFFFFF"/>
                  </a:solidFill>
                </a:uFill>
                <a:latin typeface="Georgia"/>
                <a:ea typeface="Microsoft YaHei"/>
              </a:rPr>
              <a:t>Slide </a:t>
            </a:r>
            <a:fld id="{0D4ECC53-1794-44FC-AA0D-0674976D3066}" type="slidenum">
              <a:rPr lang="it-IT" sz="900" b="0" strike="noStrike" spc="-1">
                <a:solidFill>
                  <a:srgbClr val="666666"/>
                </a:solidFill>
                <a:uFill>
                  <a:solidFill>
                    <a:srgbClr val="FFFFFF"/>
                  </a:solidFill>
                </a:uFill>
                <a:latin typeface="Georgia"/>
                <a:ea typeface="Microsoft YaHei"/>
              </a:rPr>
              <a:t>‹#›</a:t>
            </a:fld>
            <a:endParaRPr lang="it-IT" sz="900" b="0" strike="noStrike" spc="-1">
              <a:solidFill>
                <a:srgbClr val="000000"/>
              </a:solidFill>
              <a:uFill>
                <a:solidFill>
                  <a:srgbClr val="FFFFFF"/>
                </a:solidFill>
              </a:uFill>
              <a:latin typeface="Arial"/>
            </a:endParaRPr>
          </a:p>
        </p:txBody>
      </p:sp>
      <p:sp>
        <p:nvSpPr>
          <p:cNvPr id="52" name="TextShape 8"/>
          <p:cNvSpPr txBox="1"/>
          <p:nvPr/>
        </p:nvSpPr>
        <p:spPr>
          <a:xfrm>
            <a:off x="284760" y="6524640"/>
            <a:ext cx="1369800" cy="196560"/>
          </a:xfrm>
          <a:prstGeom prst="rect">
            <a:avLst/>
          </a:prstGeom>
          <a:noFill/>
          <a:ln>
            <a:noFill/>
          </a:ln>
        </p:spPr>
        <p:txBody>
          <a:bodyPr anchor="ctr"/>
          <a:lstStyle/>
          <a:p>
            <a:pPr>
              <a:lnSpc>
                <a:spcPct val="100000"/>
              </a:lnSpc>
            </a:pPr>
            <a:r>
              <a:rPr lang="it-IT" sz="900" b="0" strike="noStrike" spc="-1">
                <a:solidFill>
                  <a:srgbClr val="8B8B8B"/>
                </a:solidFill>
                <a:uFill>
                  <a:solidFill>
                    <a:srgbClr val="FFFFFF"/>
                  </a:solidFill>
                </a:uFill>
                <a:latin typeface="Georgia"/>
              </a:rPr>
              <a:t>May 30th, 2017</a:t>
            </a:r>
            <a:endParaRPr lang="it-IT" sz="900" b="0" strike="noStrike" spc="-1">
              <a:solidFill>
                <a:srgbClr val="000000"/>
              </a:solidFill>
              <a:uFill>
                <a:solidFill>
                  <a:srgbClr val="FFFFFF"/>
                </a:solidFill>
              </a:uFill>
              <a:latin typeface="Arial"/>
            </a:endParaRPr>
          </a:p>
        </p:txBody>
      </p:sp>
      <p:sp>
        <p:nvSpPr>
          <p:cNvPr id="53" name="TextShape 9"/>
          <p:cNvSpPr txBox="1"/>
          <p:nvPr/>
        </p:nvSpPr>
        <p:spPr>
          <a:xfrm>
            <a:off x="284760" y="6524640"/>
            <a:ext cx="1369800" cy="196560"/>
          </a:xfrm>
          <a:prstGeom prst="rect">
            <a:avLst/>
          </a:prstGeom>
          <a:noFill/>
          <a:ln>
            <a:noFill/>
          </a:ln>
        </p:spPr>
        <p:txBody>
          <a:bodyPr anchor="ctr"/>
          <a:lstStyle/>
          <a:p>
            <a:pPr>
              <a:lnSpc>
                <a:spcPct val="100000"/>
              </a:lnSpc>
            </a:pPr>
            <a:r>
              <a:rPr lang="it-IT" sz="900" b="0" strike="noStrike" spc="-1">
                <a:solidFill>
                  <a:srgbClr val="8B8B8B"/>
                </a:solidFill>
                <a:uFill>
                  <a:solidFill>
                    <a:srgbClr val="FFFFFF"/>
                  </a:solidFill>
                </a:uFill>
                <a:latin typeface="Georgia"/>
              </a:rPr>
              <a:t>May 30th, 2017</a:t>
            </a:r>
            <a:endParaRPr lang="it-IT" sz="900" b="0" strike="noStrike" spc="-1">
              <a:solidFill>
                <a:srgbClr val="000000"/>
              </a:solidFill>
              <a:uFill>
                <a:solidFill>
                  <a:srgbClr val="FFFFFF"/>
                </a:solidFill>
              </a:uFill>
              <a:latin typeface="Arial"/>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BF1EE"/>
        </a:solidFill>
        <a:effectLst/>
      </p:bgPr>
    </p:bg>
    <p:spTree>
      <p:nvGrpSpPr>
        <p:cNvPr id="1" name=""/>
        <p:cNvGrpSpPr/>
        <p:nvPr/>
      </p:nvGrpSpPr>
      <p:grpSpPr>
        <a:xfrm>
          <a:off x="0" y="0"/>
          <a:ext cx="0" cy="0"/>
          <a:chOff x="0" y="0"/>
          <a:chExt cx="0" cy="0"/>
        </a:xfrm>
      </p:grpSpPr>
      <p:sp>
        <p:nvSpPr>
          <p:cNvPr id="90" name="CustomShape 1" hidden="1"/>
          <p:cNvSpPr/>
          <p:nvPr/>
        </p:nvSpPr>
        <p:spPr>
          <a:xfrm>
            <a:off x="318960" y="263520"/>
            <a:ext cx="30240" cy="1051200"/>
          </a:xfrm>
          <a:prstGeom prst="rect">
            <a:avLst/>
          </a:prstGeom>
          <a:solidFill>
            <a:srgbClr val="1C1C1C"/>
          </a:solidFill>
          <a:ln>
            <a:noFill/>
          </a:ln>
        </p:spPr>
        <p:style>
          <a:lnRef idx="0">
            <a:scrgbClr r="0" g="0" b="0"/>
          </a:lnRef>
          <a:fillRef idx="0">
            <a:scrgbClr r="0" g="0" b="0"/>
          </a:fillRef>
          <a:effectRef idx="0">
            <a:scrgbClr r="0" g="0" b="0"/>
          </a:effectRef>
          <a:fontRef idx="minor"/>
        </p:style>
      </p:sp>
      <p:sp>
        <p:nvSpPr>
          <p:cNvPr id="91" name="CustomShape 2" hidden="1"/>
          <p:cNvSpPr/>
          <p:nvPr/>
        </p:nvSpPr>
        <p:spPr>
          <a:xfrm>
            <a:off x="0" y="1077840"/>
            <a:ext cx="11927160" cy="44640"/>
          </a:xfrm>
          <a:prstGeom prst="rect">
            <a:avLst/>
          </a:prstGeom>
          <a:gradFill>
            <a:gsLst>
              <a:gs pos="0">
                <a:srgbClr val="1C1C1C"/>
              </a:gs>
              <a:gs pos="100000">
                <a:srgbClr val="FFFFFF"/>
              </a:gs>
            </a:gsLst>
            <a:lin ang="0"/>
          </a:gradFill>
          <a:ln>
            <a:noFill/>
          </a:ln>
        </p:spPr>
        <p:style>
          <a:lnRef idx="0">
            <a:scrgbClr r="0" g="0" b="0"/>
          </a:lnRef>
          <a:fillRef idx="0">
            <a:scrgbClr r="0" g="0" b="0"/>
          </a:fillRef>
          <a:effectRef idx="0">
            <a:scrgbClr r="0" g="0" b="0"/>
          </a:effectRef>
          <a:fontRef idx="minor"/>
        </p:style>
      </p:sp>
      <p:sp>
        <p:nvSpPr>
          <p:cNvPr id="92" name="CustomShape 3"/>
          <p:cNvSpPr/>
          <p:nvPr/>
        </p:nvSpPr>
        <p:spPr>
          <a:xfrm>
            <a:off x="466560" y="2982240"/>
            <a:ext cx="11257200" cy="892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it-IT" sz="6600" b="0" strike="noStrike" spc="-1">
                <a:solidFill>
                  <a:srgbClr val="794827"/>
                </a:solidFill>
                <a:uFill>
                  <a:solidFill>
                    <a:srgbClr val="FFFFFF"/>
                  </a:solidFill>
                </a:uFill>
                <a:latin typeface="Georgia"/>
                <a:ea typeface="DejaVu Sans"/>
              </a:rPr>
              <a:t>FastFieldSolvers</a:t>
            </a:r>
            <a:endParaRPr lang="it-IT" sz="6600" b="0" strike="noStrike" spc="-1">
              <a:solidFill>
                <a:srgbClr val="000000"/>
              </a:solidFill>
              <a:uFill>
                <a:solidFill>
                  <a:srgbClr val="FFFFFF"/>
                </a:solidFill>
              </a:uFill>
              <a:latin typeface="Arial"/>
            </a:endParaRPr>
          </a:p>
        </p:txBody>
      </p:sp>
      <p:sp>
        <p:nvSpPr>
          <p:cNvPr id="93" name="PlaceHolder 4"/>
          <p:cNvSpPr>
            <a:spLocks noGrp="1"/>
          </p:cNvSpPr>
          <p:nvPr>
            <p:ph type="title"/>
          </p:nvPr>
        </p:nvSpPr>
        <p:spPr>
          <a:xfrm>
            <a:off x="609480" y="273600"/>
            <a:ext cx="10972440" cy="1144800"/>
          </a:xfrm>
          <a:prstGeom prst="rect">
            <a:avLst/>
          </a:prstGeom>
        </p:spPr>
        <p:txBody>
          <a:bodyPr lIns="0" tIns="0" rIns="0" bIns="0" anchor="ctr"/>
          <a:lstStyle/>
          <a:p>
            <a:pPr algn="ctr"/>
            <a:r>
              <a:rPr lang="it-IT" sz="4400" b="0" strike="noStrike" spc="-1">
                <a:solidFill>
                  <a:srgbClr val="000000"/>
                </a:solidFill>
                <a:uFill>
                  <a:solidFill>
                    <a:srgbClr val="FFFFFF"/>
                  </a:solidFill>
                </a:uFill>
                <a:latin typeface="Georgia"/>
              </a:rPr>
              <a:t>Click to edit the title text format</a:t>
            </a:r>
          </a:p>
        </p:txBody>
      </p:sp>
      <p:sp>
        <p:nvSpPr>
          <p:cNvPr id="94" name="PlaceHolder 5"/>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it-IT" sz="3200" b="0" strike="noStrike" spc="-1">
                <a:solidFill>
                  <a:srgbClr val="000000"/>
                </a:solidFill>
                <a:uFill>
                  <a:solidFill>
                    <a:srgbClr val="FFFFFF"/>
                  </a:solidFill>
                </a:uFill>
                <a:latin typeface="Georgia"/>
              </a:rPr>
              <a:t>Click to edit the outline text format</a:t>
            </a:r>
          </a:p>
          <a:p>
            <a:pPr marL="864000" lvl="1" indent="-324000">
              <a:spcBef>
                <a:spcPts val="1134"/>
              </a:spcBef>
              <a:buClr>
                <a:srgbClr val="000000"/>
              </a:buClr>
              <a:buSzPct val="75000"/>
              <a:buFont typeface="Symbol" charset="2"/>
              <a:buChar char=""/>
            </a:pPr>
            <a:r>
              <a:rPr lang="it-IT" sz="2800" b="0" strike="noStrike" spc="-1">
                <a:solidFill>
                  <a:srgbClr val="000000"/>
                </a:solidFill>
                <a:uFill>
                  <a:solidFill>
                    <a:srgbClr val="FFFFFF"/>
                  </a:solidFill>
                </a:uFill>
                <a:latin typeface="Georgia"/>
              </a:rPr>
              <a:t>Second Outline Level</a:t>
            </a:r>
          </a:p>
          <a:p>
            <a:pPr marL="1296000" lvl="2" indent="-288000">
              <a:spcBef>
                <a:spcPts val="850"/>
              </a:spcBef>
              <a:buClr>
                <a:srgbClr val="000000"/>
              </a:buClr>
              <a:buSzPct val="45000"/>
              <a:buFont typeface="Wingdings" charset="2"/>
              <a:buChar char=""/>
            </a:pPr>
            <a:r>
              <a:rPr lang="it-IT" sz="2400" b="0" strike="noStrike" spc="-1">
                <a:solidFill>
                  <a:srgbClr val="000000"/>
                </a:solidFill>
                <a:uFill>
                  <a:solidFill>
                    <a:srgbClr val="FFFFFF"/>
                  </a:solidFill>
                </a:uFill>
                <a:latin typeface="Georgia"/>
              </a:rPr>
              <a:t>Third Outline Level</a:t>
            </a:r>
          </a:p>
          <a:p>
            <a:pPr marL="1728000" lvl="3" indent="-216000">
              <a:spcBef>
                <a:spcPts val="567"/>
              </a:spcBef>
              <a:buClr>
                <a:srgbClr val="000000"/>
              </a:buClr>
              <a:buSzPct val="75000"/>
              <a:buFont typeface="Symbol" charset="2"/>
              <a:buChar char=""/>
            </a:pPr>
            <a:r>
              <a:rPr lang="it-IT" sz="2000" b="0" strike="noStrike" spc="-1">
                <a:solidFill>
                  <a:srgbClr val="000000"/>
                </a:solidFill>
                <a:uFill>
                  <a:solidFill>
                    <a:srgbClr val="FFFFFF"/>
                  </a:solidFill>
                </a:uFill>
                <a:latin typeface="Georgia"/>
              </a:rPr>
              <a:t>Fourth Outline Level</a:t>
            </a:r>
          </a:p>
          <a:p>
            <a:pPr marL="2160000" lvl="4" indent="-216000">
              <a:spcBef>
                <a:spcPts val="283"/>
              </a:spcBef>
              <a:buClr>
                <a:srgbClr val="000000"/>
              </a:buClr>
              <a:buSzPct val="45000"/>
              <a:buFont typeface="Wingdings" charset="2"/>
              <a:buChar char=""/>
            </a:pPr>
            <a:r>
              <a:rPr lang="it-IT" sz="2000" b="0" strike="noStrike" spc="-1">
                <a:solidFill>
                  <a:srgbClr val="000000"/>
                </a:solidFill>
                <a:uFill>
                  <a:solidFill>
                    <a:srgbClr val="FFFFFF"/>
                  </a:solidFill>
                </a:uFill>
                <a:latin typeface="Georgia"/>
              </a:rPr>
              <a:t>Fifth Outline Level</a:t>
            </a:r>
          </a:p>
          <a:p>
            <a:pPr marL="2592000" lvl="5" indent="-216000">
              <a:spcBef>
                <a:spcPts val="283"/>
              </a:spcBef>
              <a:buClr>
                <a:srgbClr val="000000"/>
              </a:buClr>
              <a:buSzPct val="45000"/>
              <a:buFont typeface="Wingdings" charset="2"/>
              <a:buChar char=""/>
            </a:pPr>
            <a:r>
              <a:rPr lang="it-IT" sz="2000" b="0" strike="noStrike" spc="-1">
                <a:solidFill>
                  <a:srgbClr val="000000"/>
                </a:solidFill>
                <a:uFill>
                  <a:solidFill>
                    <a:srgbClr val="FFFFFF"/>
                  </a:solidFill>
                </a:uFill>
                <a:latin typeface="Georgia"/>
              </a:rPr>
              <a:t>Sixth Outline Level</a:t>
            </a:r>
          </a:p>
          <a:p>
            <a:pPr marL="3024000" lvl="6" indent="-216000">
              <a:spcBef>
                <a:spcPts val="283"/>
              </a:spcBef>
              <a:buClr>
                <a:srgbClr val="000000"/>
              </a:buClr>
              <a:buSzPct val="45000"/>
              <a:buFont typeface="Wingdings" charset="2"/>
              <a:buChar char=""/>
            </a:pPr>
            <a:r>
              <a:rPr lang="it-IT" sz="2000" b="0" strike="noStrike" spc="-1">
                <a:solidFill>
                  <a:srgbClr val="000000"/>
                </a:solidFill>
                <a:uFill>
                  <a:solidFill>
                    <a:srgbClr val="FFFFFF"/>
                  </a:solidFill>
                </a:uFill>
                <a:latin typeface="Georgia"/>
              </a:rPr>
              <a:t>Seventh Outline Level</a:t>
            </a:r>
          </a:p>
        </p:txBody>
      </p:sp>
      <p:sp>
        <p:nvSpPr>
          <p:cNvPr id="95" name="TextShape 6"/>
          <p:cNvSpPr txBox="1"/>
          <p:nvPr/>
        </p:nvSpPr>
        <p:spPr>
          <a:xfrm>
            <a:off x="1994760" y="6524640"/>
            <a:ext cx="8203320" cy="196560"/>
          </a:xfrm>
          <a:prstGeom prst="rect">
            <a:avLst/>
          </a:prstGeom>
          <a:noFill/>
          <a:ln>
            <a:noFill/>
          </a:ln>
        </p:spPr>
        <p:txBody>
          <a:bodyPr anchor="ctr"/>
          <a:lstStyle/>
          <a:p>
            <a:pPr algn="ctr">
              <a:lnSpc>
                <a:spcPct val="100000"/>
              </a:lnSpc>
            </a:pPr>
            <a:r>
              <a:rPr lang="it-IT" sz="900" b="0" strike="noStrike" spc="-1">
                <a:solidFill>
                  <a:srgbClr val="8B8B8B"/>
                </a:solidFill>
                <a:uFill>
                  <a:solidFill>
                    <a:srgbClr val="FFFFFF"/>
                  </a:solidFill>
                </a:uFill>
                <a:latin typeface="Georgia"/>
              </a:rPr>
              <a:t>Copyright 2017 FastFieldSolvers S.R.L. - https://www.FastFieldSolvers.com - All Rights Reserved </a:t>
            </a:r>
            <a:endParaRPr lang="it-IT" sz="900" b="0" strike="noStrike" spc="-1">
              <a:solidFill>
                <a:srgbClr val="000000"/>
              </a:solidFill>
              <a:uFill>
                <a:solidFill>
                  <a:srgbClr val="FFFFFF"/>
                </a:solidFill>
              </a:uFill>
              <a:latin typeface="Arial"/>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notesSlide" Target="../notesSlides/notesSlide10.xml"/><Relationship Id="rId1" Type="http://schemas.openxmlformats.org/officeDocument/2006/relationships/slideLayout" Target="../slideLayouts/slideLayout13.xml"/><Relationship Id="rId5" Type="http://schemas.openxmlformats.org/officeDocument/2006/relationships/image" Target="../media/image23.wmf"/><Relationship Id="rId4" Type="http://schemas.openxmlformats.org/officeDocument/2006/relationships/image" Target="../media/image22.wmf"/></Relationships>
</file>

<file path=ppt/slides/_rels/slide11.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notesSlide" Target="../notesSlides/notesSlide11.xml"/><Relationship Id="rId1" Type="http://schemas.openxmlformats.org/officeDocument/2006/relationships/slideLayout" Target="../slideLayouts/slideLayout13.xml"/><Relationship Id="rId6" Type="http://schemas.openxmlformats.org/officeDocument/2006/relationships/image" Target="../media/image27.wmf"/><Relationship Id="rId5" Type="http://schemas.openxmlformats.org/officeDocument/2006/relationships/image" Target="../media/image26.wmf"/><Relationship Id="rId4" Type="http://schemas.openxmlformats.org/officeDocument/2006/relationships/image" Target="../media/image25.wmf"/></Relationships>
</file>

<file path=ppt/slides/_rels/slide12.x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13.xml"/><Relationship Id="rId1" Type="http://schemas.openxmlformats.org/officeDocument/2006/relationships/slideLayout" Target="../slideLayouts/slideLayout13.xml"/><Relationship Id="rId4" Type="http://schemas.openxmlformats.org/officeDocument/2006/relationships/image" Target="../media/image30.wmf"/></Relationships>
</file>

<file path=ppt/slides/_rels/slide14.x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notesSlide" Target="../notesSlides/notesSlide14.xml"/><Relationship Id="rId1" Type="http://schemas.openxmlformats.org/officeDocument/2006/relationships/slideLayout" Target="../slideLayouts/slideLayout13.xml"/><Relationship Id="rId6" Type="http://schemas.openxmlformats.org/officeDocument/2006/relationships/image" Target="../media/image33.wmf"/><Relationship Id="rId5" Type="http://schemas.openxmlformats.org/officeDocument/2006/relationships/image" Target="../media/image32.wmf"/><Relationship Id="rId4" Type="http://schemas.openxmlformats.org/officeDocument/2006/relationships/image" Target="../media/image31.wmf"/></Relationships>
</file>

<file path=ppt/slides/_rels/slide15.x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notesSlide" Target="../notesSlides/notesSlide15.xml"/><Relationship Id="rId1" Type="http://schemas.openxmlformats.org/officeDocument/2006/relationships/slideLayout" Target="../slideLayouts/slideLayout13.xml"/><Relationship Id="rId4" Type="http://schemas.openxmlformats.org/officeDocument/2006/relationships/image" Target="../media/image34.wmf"/></Relationships>
</file>

<file path=ppt/slides/_rels/slide16.xml.rels><?xml version="1.0" encoding="UTF-8" standalone="yes"?>
<Relationships xmlns="http://schemas.openxmlformats.org/package/2006/relationships"><Relationship Id="rId3" Type="http://schemas.openxmlformats.org/officeDocument/2006/relationships/image" Target="../media/image35.wmf"/><Relationship Id="rId2" Type="http://schemas.openxmlformats.org/officeDocument/2006/relationships/notesSlide" Target="../notesSlides/notesSlide16.xml"/><Relationship Id="rId1" Type="http://schemas.openxmlformats.org/officeDocument/2006/relationships/slideLayout" Target="../slideLayouts/slideLayout13.xml"/><Relationship Id="rId6" Type="http://schemas.openxmlformats.org/officeDocument/2006/relationships/image" Target="../media/image36.wmf"/><Relationship Id="rId5" Type="http://schemas.openxmlformats.org/officeDocument/2006/relationships/image" Target="../media/image33.wmf"/><Relationship Id="rId4" Type="http://schemas.openxmlformats.org/officeDocument/2006/relationships/image" Target="../media/image34.wmf"/></Relationships>
</file>

<file path=ppt/slides/_rels/slide17.x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notesSlide" Target="../notesSlides/notesSlide17.xml"/><Relationship Id="rId1" Type="http://schemas.openxmlformats.org/officeDocument/2006/relationships/slideLayout" Target="../slideLayouts/slideLayout13.xml"/><Relationship Id="rId6" Type="http://schemas.openxmlformats.org/officeDocument/2006/relationships/image" Target="../media/image39.wmf"/><Relationship Id="rId5" Type="http://schemas.openxmlformats.org/officeDocument/2006/relationships/image" Target="../media/image9.wmf"/><Relationship Id="rId4" Type="http://schemas.openxmlformats.org/officeDocument/2006/relationships/image" Target="../media/image38.wmf"/></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40.wmf"/><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41.wmf"/><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notesSlide" Target="../notesSlides/notesSlide21.xml"/><Relationship Id="rId1" Type="http://schemas.openxmlformats.org/officeDocument/2006/relationships/slideLayout" Target="../slideLayouts/slideLayout13.xml"/><Relationship Id="rId5" Type="http://schemas.openxmlformats.org/officeDocument/2006/relationships/image" Target="../media/image43.wmf"/><Relationship Id="rId4" Type="http://schemas.openxmlformats.org/officeDocument/2006/relationships/image" Target="../media/image8.wmf"/></Relationships>
</file>

<file path=ppt/slides/_rels/slide22.x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notesSlide" Target="../notesSlides/notesSlide22.xml"/><Relationship Id="rId1" Type="http://schemas.openxmlformats.org/officeDocument/2006/relationships/slideLayout" Target="../slideLayouts/slideLayout13.xml"/><Relationship Id="rId6" Type="http://schemas.openxmlformats.org/officeDocument/2006/relationships/image" Target="../media/image46.wmf"/><Relationship Id="rId5" Type="http://schemas.openxmlformats.org/officeDocument/2006/relationships/image" Target="../media/image45.wmf"/><Relationship Id="rId4" Type="http://schemas.openxmlformats.org/officeDocument/2006/relationships/image" Target="../media/image44.wmf"/></Relationships>
</file>

<file path=ppt/slides/_rels/slide23.xml.rels><?xml version="1.0" encoding="UTF-8" standalone="yes"?>
<Relationships xmlns="http://schemas.openxmlformats.org/package/2006/relationships"><Relationship Id="rId3" Type="http://schemas.openxmlformats.org/officeDocument/2006/relationships/image" Target="../media/image47.wmf"/><Relationship Id="rId2" Type="http://schemas.openxmlformats.org/officeDocument/2006/relationships/notesSlide" Target="../notesSlides/notesSlide23.xml"/><Relationship Id="rId1" Type="http://schemas.openxmlformats.org/officeDocument/2006/relationships/slideLayout" Target="../slideLayouts/slideLayout13.xml"/><Relationship Id="rId5" Type="http://schemas.openxmlformats.org/officeDocument/2006/relationships/image" Target="../media/image49.wmf"/><Relationship Id="rId4" Type="http://schemas.openxmlformats.org/officeDocument/2006/relationships/image" Target="../media/image48.wmf"/></Relationships>
</file>

<file path=ppt/slides/_rels/slide24.xml.rels><?xml version="1.0" encoding="UTF-8" standalone="yes"?>
<Relationships xmlns="http://schemas.openxmlformats.org/package/2006/relationships"><Relationship Id="rId3" Type="http://schemas.openxmlformats.org/officeDocument/2006/relationships/image" Target="../media/image48.wmf"/><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48.wmf"/><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50.wmf"/><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image" Target="../media/image7.wmf"/><Relationship Id="rId5" Type="http://schemas.openxmlformats.org/officeDocument/2006/relationships/image" Target="../media/image6.wmf"/><Relationship Id="rId4" Type="http://schemas.openxmlformats.org/officeDocument/2006/relationships/image" Target="../media/image5.wmf"/></Relationships>
</file>

<file path=ppt/slides/_rels/slide30.xml.rels><?xml version="1.0" encoding="UTF-8" standalone="yes"?>
<Relationships xmlns="http://schemas.openxmlformats.org/package/2006/relationships"><Relationship Id="rId3" Type="http://schemas.openxmlformats.org/officeDocument/2006/relationships/image" Target="../media/image52.wmf"/><Relationship Id="rId2" Type="http://schemas.openxmlformats.org/officeDocument/2006/relationships/notesSlide" Target="../notesSlides/notesSlide30.xml"/><Relationship Id="rId1" Type="http://schemas.openxmlformats.org/officeDocument/2006/relationships/slideLayout" Target="../slideLayouts/slideLayout13.xml"/><Relationship Id="rId5" Type="http://schemas.openxmlformats.org/officeDocument/2006/relationships/image" Target="../media/image54.wmf"/><Relationship Id="rId4" Type="http://schemas.openxmlformats.org/officeDocument/2006/relationships/image" Target="../media/image53.wmf"/></Relationships>
</file>

<file path=ppt/slides/_rels/slide31.xml.rels><?xml version="1.0" encoding="UTF-8" standalone="yes"?>
<Relationships xmlns="http://schemas.openxmlformats.org/package/2006/relationships"><Relationship Id="rId3" Type="http://schemas.openxmlformats.org/officeDocument/2006/relationships/image" Target="../media/image55.wmf"/><Relationship Id="rId2" Type="http://schemas.openxmlformats.org/officeDocument/2006/relationships/notesSlide" Target="../notesSlides/notesSlide31.xml"/><Relationship Id="rId1" Type="http://schemas.openxmlformats.org/officeDocument/2006/relationships/slideLayout" Target="../slideLayouts/slideLayout13.xml"/><Relationship Id="rId4" Type="http://schemas.openxmlformats.org/officeDocument/2006/relationships/image" Target="../media/image9.wmf"/></Relationships>
</file>

<file path=ppt/slides/_rels/slide32.xml.rels><?xml version="1.0" encoding="UTF-8" standalone="yes"?>
<Relationships xmlns="http://schemas.openxmlformats.org/package/2006/relationships"><Relationship Id="rId3" Type="http://schemas.openxmlformats.org/officeDocument/2006/relationships/image" Target="../media/image56.wmf"/><Relationship Id="rId2" Type="http://schemas.openxmlformats.org/officeDocument/2006/relationships/notesSlide" Target="../notesSlides/notesSlide32.xml"/><Relationship Id="rId1" Type="http://schemas.openxmlformats.org/officeDocument/2006/relationships/slideLayout" Target="../slideLayouts/slideLayout13.xml"/><Relationship Id="rId4" Type="http://schemas.openxmlformats.org/officeDocument/2006/relationships/image" Target="../media/image57.wmf"/></Relationships>
</file>

<file path=ppt/slides/_rels/slide33.xml.rels><?xml version="1.0" encoding="UTF-8" standalone="yes"?>
<Relationships xmlns="http://schemas.openxmlformats.org/package/2006/relationships"><Relationship Id="rId3" Type="http://schemas.openxmlformats.org/officeDocument/2006/relationships/image" Target="../media/image58.wmf"/><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3" Type="http://schemas.openxmlformats.org/officeDocument/2006/relationships/image" Target="../media/image59.wmf"/><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image" Target="../media/image61.wmf"/><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3" Type="http://schemas.openxmlformats.org/officeDocument/2006/relationships/image" Target="../media/image62.wmf"/><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image" Target="../media/image5.wmf"/><Relationship Id="rId7" Type="http://schemas.openxmlformats.org/officeDocument/2006/relationships/image" Target="../media/image11.wmf"/><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image" Target="../media/image10.wmf"/><Relationship Id="rId5" Type="http://schemas.openxmlformats.org/officeDocument/2006/relationships/image" Target="../media/image9.wmf"/><Relationship Id="rId4" Type="http://schemas.openxmlformats.org/officeDocument/2006/relationships/image" Target="../media/image8.wmf"/></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3" Type="http://schemas.openxmlformats.org/officeDocument/2006/relationships/image" Target="../media/image63.wmf"/><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3" Type="http://schemas.openxmlformats.org/officeDocument/2006/relationships/image" Target="../media/image64.wmf"/><Relationship Id="rId2" Type="http://schemas.openxmlformats.org/officeDocument/2006/relationships/notesSlide" Target="../notesSlides/notesSlide44.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5.xml"/><Relationship Id="rId1" Type="http://schemas.openxmlformats.org/officeDocument/2006/relationships/slideLayout" Target="../slideLayouts/slideLayout13.xml"/><Relationship Id="rId5" Type="http://schemas.openxmlformats.org/officeDocument/2006/relationships/image" Target="../media/image14.wmf"/><Relationship Id="rId4" Type="http://schemas.openxmlformats.org/officeDocument/2006/relationships/image" Target="../media/image13.wmf"/></Relationships>
</file>

<file path=ppt/slides/_rels/slide6.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9.wmf"/></Relationships>
</file>

<file path=ppt/slides/_rels/slide7.xml.rels><?xml version="1.0" encoding="UTF-8" standalone="yes"?>
<Relationships xmlns="http://schemas.openxmlformats.org/package/2006/relationships"><Relationship Id="rId3" Type="http://schemas.openxmlformats.org/officeDocument/2006/relationships/image" Target="../media/image15.wmf"/><Relationship Id="rId7" Type="http://schemas.openxmlformats.org/officeDocument/2006/relationships/image" Target="../media/image19.wmf"/><Relationship Id="rId2" Type="http://schemas.openxmlformats.org/officeDocument/2006/relationships/notesSlide" Target="../notesSlides/notesSlide7.xml"/><Relationship Id="rId1" Type="http://schemas.openxmlformats.org/officeDocument/2006/relationships/slideLayout" Target="../slideLayouts/slideLayout13.xml"/><Relationship Id="rId6" Type="http://schemas.openxmlformats.org/officeDocument/2006/relationships/image" Target="../media/image18.wmf"/><Relationship Id="rId5" Type="http://schemas.openxmlformats.org/officeDocument/2006/relationships/image" Target="../media/image17.wmf"/><Relationship Id="rId4" Type="http://schemas.openxmlformats.org/officeDocument/2006/relationships/image" Target="../media/image16.wmf"/></Relationships>
</file>

<file path=ppt/slides/_rels/slide8.xml.rels><?xml version="1.0" encoding="UTF-8" standalone="yes"?>
<Relationships xmlns="http://schemas.openxmlformats.org/package/2006/relationships"><Relationship Id="rId3" Type="http://schemas.openxmlformats.org/officeDocument/2006/relationships/image" Target="../media/image14.wmf"/><Relationship Id="rId7" Type="http://schemas.openxmlformats.org/officeDocument/2006/relationships/image" Target="../media/image18.wmf"/><Relationship Id="rId2" Type="http://schemas.openxmlformats.org/officeDocument/2006/relationships/notesSlide" Target="../notesSlides/notesSlide8.xml"/><Relationship Id="rId1" Type="http://schemas.openxmlformats.org/officeDocument/2006/relationships/slideLayout" Target="../slideLayouts/slideLayout13.xml"/><Relationship Id="rId6" Type="http://schemas.openxmlformats.org/officeDocument/2006/relationships/image" Target="../media/image20.wmf"/><Relationship Id="rId5" Type="http://schemas.openxmlformats.org/officeDocument/2006/relationships/image" Target="../media/image19.wmf"/><Relationship Id="rId4" Type="http://schemas.openxmlformats.org/officeDocument/2006/relationships/image" Target="../media/image15.wmf"/></Relationships>
</file>

<file path=ppt/slides/_rels/slide9.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notesSlide" Target="../notesSlides/notesSlide9.xml"/><Relationship Id="rId1" Type="http://schemas.openxmlformats.org/officeDocument/2006/relationships/slideLayout" Target="../slideLayouts/slideLayout13.xml"/><Relationship Id="rId4" Type="http://schemas.openxmlformats.org/officeDocument/2006/relationships/image" Target="../media/image2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CustomShape 1"/>
          <p:cNvSpPr/>
          <p:nvPr/>
        </p:nvSpPr>
        <p:spPr>
          <a:xfrm>
            <a:off x="2434680" y="4584600"/>
            <a:ext cx="9197640" cy="1468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1001"/>
              </a:spcBef>
            </a:pPr>
            <a:r>
              <a:rPr lang="it-IT" sz="2400" b="0" strike="noStrike" spc="-1" dirty="0">
                <a:solidFill>
                  <a:srgbClr val="000000"/>
                </a:solidFill>
                <a:uFill>
                  <a:solidFill>
                    <a:srgbClr val="FFFFFF"/>
                  </a:solidFill>
                </a:uFill>
                <a:latin typeface="Georgia"/>
                <a:ea typeface="DejaVu Sans"/>
              </a:rPr>
              <a:t>Basic </a:t>
            </a:r>
            <a:r>
              <a:rPr lang="it-IT" sz="2400" b="0" strike="noStrike" spc="-1" dirty="0" err="1">
                <a:solidFill>
                  <a:srgbClr val="000000"/>
                </a:solidFill>
                <a:uFill>
                  <a:solidFill>
                    <a:srgbClr val="FFFFFF"/>
                  </a:solidFill>
                </a:uFill>
                <a:latin typeface="Georgia"/>
                <a:ea typeface="DejaVu Sans"/>
              </a:rPr>
              <a:t>theory</a:t>
            </a:r>
            <a:r>
              <a:rPr lang="it-IT" sz="2400" b="0" strike="noStrike" spc="-1" dirty="0">
                <a:solidFill>
                  <a:srgbClr val="000000"/>
                </a:solidFill>
                <a:uFill>
                  <a:solidFill>
                    <a:srgbClr val="FFFFFF"/>
                  </a:solidFill>
                </a:uFill>
                <a:latin typeface="Georgia"/>
                <a:ea typeface="DejaVu Sans"/>
              </a:rPr>
              <a:t> </a:t>
            </a:r>
            <a:r>
              <a:rPr lang="it-IT" sz="2400" b="0" strike="noStrike" spc="-1" dirty="0" err="1">
                <a:solidFill>
                  <a:srgbClr val="000000"/>
                </a:solidFill>
                <a:uFill>
                  <a:solidFill>
                    <a:srgbClr val="FFFFFF"/>
                  </a:solidFill>
                </a:uFill>
                <a:latin typeface="Georgia"/>
                <a:ea typeface="DejaVu Sans"/>
              </a:rPr>
              <a:t>review</a:t>
            </a:r>
            <a:endParaRPr lang="it-IT" sz="2400" b="0" strike="noStrike" spc="-1" dirty="0">
              <a:solidFill>
                <a:srgbClr val="000000"/>
              </a:solidFill>
              <a:uFill>
                <a:solidFill>
                  <a:srgbClr val="FFFFFF"/>
                </a:solidFill>
              </a:uFill>
              <a:latin typeface="Arial"/>
            </a:endParaRPr>
          </a:p>
        </p:txBody>
      </p:sp>
      <p:sp>
        <p:nvSpPr>
          <p:cNvPr id="138" name="CustomShape 2"/>
          <p:cNvSpPr/>
          <p:nvPr/>
        </p:nvSpPr>
        <p:spPr>
          <a:xfrm>
            <a:off x="2434680" y="2286000"/>
            <a:ext cx="9197640" cy="2113560"/>
          </a:xfrm>
          <a:prstGeom prst="rect">
            <a:avLst/>
          </a:prstGeom>
          <a:noFill/>
          <a:ln>
            <a:noFill/>
          </a:ln>
        </p:spPr>
        <p:style>
          <a:lnRef idx="0">
            <a:scrgbClr r="0" g="0" b="0"/>
          </a:lnRef>
          <a:fillRef idx="0">
            <a:scrgbClr r="0" g="0" b="0"/>
          </a:fillRef>
          <a:effectRef idx="0">
            <a:scrgbClr r="0" g="0" b="0"/>
          </a:effectRef>
          <a:fontRef idx="minor"/>
        </p:style>
        <p:txBody>
          <a:bodyPr lIns="90000" tIns="46800" rIns="90000" bIns="45000"/>
          <a:lstStyle/>
          <a:p>
            <a:pPr>
              <a:lnSpc>
                <a:spcPct val="100000"/>
              </a:lnSpc>
            </a:pPr>
            <a:r>
              <a:rPr lang="it-IT" sz="6000" b="0" strike="noStrike" spc="-1">
                <a:solidFill>
                  <a:srgbClr val="794827"/>
                </a:solidFill>
                <a:uFill>
                  <a:solidFill>
                    <a:srgbClr val="FFFFFF"/>
                  </a:solidFill>
                </a:uFill>
                <a:latin typeface="Georgia"/>
                <a:ea typeface="DejaVu Sans"/>
              </a:rPr>
              <a:t>EM Solvers Theory Basics</a:t>
            </a:r>
            <a:endParaRPr lang="it-IT" sz="60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CustomShape 1"/>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Kirkhoff’s second law</a:t>
            </a:r>
            <a:endParaRPr lang="it-IT" sz="3400" b="0" strike="noStrike" spc="-1">
              <a:solidFill>
                <a:srgbClr val="000000"/>
              </a:solidFill>
              <a:uFill>
                <a:solidFill>
                  <a:srgbClr val="FFFFFF"/>
                </a:solidFill>
              </a:uFill>
              <a:latin typeface="Arial"/>
            </a:endParaRPr>
          </a:p>
        </p:txBody>
      </p:sp>
      <p:sp>
        <p:nvSpPr>
          <p:cNvPr id="200" name="CustomShape 2"/>
          <p:cNvSpPr/>
          <p:nvPr/>
        </p:nvSpPr>
        <p:spPr>
          <a:xfrm>
            <a:off x="1828800" y="1676520"/>
            <a:ext cx="8456760" cy="534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If                 is defined as voltage applied</a:t>
            </a:r>
            <a:endParaRPr lang="it-IT" sz="3200" b="0" strike="noStrike" spc="-1">
              <a:solidFill>
                <a:srgbClr val="000000"/>
              </a:solidFill>
              <a:uFill>
                <a:solidFill>
                  <a:srgbClr val="FFFFFF"/>
                </a:solidFill>
              </a:uFill>
              <a:latin typeface="Arial"/>
            </a:endParaRPr>
          </a:p>
        </p:txBody>
      </p:sp>
      <p:sp>
        <p:nvSpPr>
          <p:cNvPr id="201" name="CustomShape 3"/>
          <p:cNvSpPr/>
          <p:nvPr/>
        </p:nvSpPr>
        <p:spPr>
          <a:xfrm>
            <a:off x="2209680" y="5410080"/>
            <a:ext cx="8304480" cy="576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it-IT" sz="3200" b="0" strike="noStrike" spc="-1">
                <a:solidFill>
                  <a:srgbClr val="000000"/>
                </a:solidFill>
                <a:uFill>
                  <a:solidFill>
                    <a:srgbClr val="FFFFFF"/>
                  </a:solidFill>
                </a:uFill>
                <a:latin typeface="Georgia"/>
                <a:ea typeface="DejaVu Sans"/>
              </a:rPr>
              <a:t>has the form of the Kirkhoff’s second law</a:t>
            </a:r>
            <a:endParaRPr lang="it-IT" sz="3200" b="0" strike="noStrike" spc="-1">
              <a:solidFill>
                <a:srgbClr val="000000"/>
              </a:solidFill>
              <a:uFill>
                <a:solidFill>
                  <a:srgbClr val="FFFFFF"/>
                </a:solidFill>
              </a:uFill>
              <a:latin typeface="Arial"/>
            </a:endParaRPr>
          </a:p>
        </p:txBody>
      </p:sp>
      <p:sp>
        <p:nvSpPr>
          <p:cNvPr id="202" name="CustomShape 4"/>
          <p:cNvSpPr/>
          <p:nvPr/>
        </p:nvSpPr>
        <p:spPr>
          <a:xfrm>
            <a:off x="2209680" y="3581280"/>
            <a:ext cx="8456760" cy="576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it-IT" sz="3200" b="0" strike="noStrike" spc="-1">
                <a:solidFill>
                  <a:srgbClr val="000000"/>
                </a:solidFill>
                <a:uFill>
                  <a:solidFill>
                    <a:srgbClr val="FFFFFF"/>
                  </a:solidFill>
                </a:uFill>
                <a:latin typeface="Georgia"/>
                <a:ea typeface="DejaVu Sans"/>
              </a:rPr>
              <a:t>as voltage drops along the circuit, then</a:t>
            </a:r>
            <a:endParaRPr lang="it-IT" sz="3200" b="0" strike="noStrike" spc="-1">
              <a:solidFill>
                <a:srgbClr val="000000"/>
              </a:solidFill>
              <a:uFill>
                <a:solidFill>
                  <a:srgbClr val="FFFFFF"/>
                </a:solidFill>
              </a:uFill>
              <a:latin typeface="Arial"/>
            </a:endParaRPr>
          </a:p>
        </p:txBody>
      </p:sp>
      <p:sp>
        <p:nvSpPr>
          <p:cNvPr id="203" name="CustomShape 5"/>
          <p:cNvSpPr/>
          <p:nvPr/>
        </p:nvSpPr>
        <p:spPr>
          <a:xfrm>
            <a:off x="2133720" y="2590920"/>
            <a:ext cx="3351240" cy="576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641"/>
              </a:spcBef>
            </a:pPr>
            <a:r>
              <a:rPr lang="it-IT" sz="3200" b="0" strike="noStrike" spc="-1">
                <a:solidFill>
                  <a:srgbClr val="000000"/>
                </a:solidFill>
                <a:uFill>
                  <a:solidFill>
                    <a:srgbClr val="FFFFFF"/>
                  </a:solidFill>
                </a:uFill>
                <a:latin typeface="Georgia"/>
                <a:ea typeface="DejaVu Sans"/>
              </a:rPr>
              <a:t>to the circuit and</a:t>
            </a:r>
            <a:endParaRPr lang="it-IT" sz="3200" b="0" strike="noStrike" spc="-1">
              <a:solidFill>
                <a:srgbClr val="000000"/>
              </a:solidFill>
              <a:uFill>
                <a:solidFill>
                  <a:srgbClr val="FFFFFF"/>
                </a:solidFill>
              </a:uFill>
              <a:latin typeface="Arial"/>
            </a:endParaRPr>
          </a:p>
        </p:txBody>
      </p:sp>
      <p:pic>
        <p:nvPicPr>
          <p:cNvPr id="204" name="Picture 203"/>
          <p:cNvPicPr/>
          <p:nvPr/>
        </p:nvPicPr>
        <p:blipFill>
          <a:blip r:embed="rId3"/>
          <a:stretch/>
        </p:blipFill>
        <p:spPr>
          <a:xfrm>
            <a:off x="2286000" y="4038480"/>
            <a:ext cx="6971400" cy="1408680"/>
          </a:xfrm>
          <a:prstGeom prst="rect">
            <a:avLst/>
          </a:prstGeom>
          <a:ln>
            <a:noFill/>
          </a:ln>
        </p:spPr>
      </p:pic>
      <p:pic>
        <p:nvPicPr>
          <p:cNvPr id="205" name="Picture 204"/>
          <p:cNvPicPr/>
          <p:nvPr/>
        </p:nvPicPr>
        <p:blipFill>
          <a:blip r:embed="rId4"/>
          <a:stretch/>
        </p:blipFill>
        <p:spPr>
          <a:xfrm>
            <a:off x="2666880" y="1523880"/>
            <a:ext cx="1485000" cy="1141920"/>
          </a:xfrm>
          <a:prstGeom prst="rect">
            <a:avLst/>
          </a:prstGeom>
          <a:ln>
            <a:noFill/>
          </a:ln>
        </p:spPr>
      </p:pic>
      <p:pic>
        <p:nvPicPr>
          <p:cNvPr id="206" name="Picture 205"/>
          <p:cNvPicPr/>
          <p:nvPr/>
        </p:nvPicPr>
        <p:blipFill>
          <a:blip r:embed="rId5"/>
          <a:stretch/>
        </p:blipFill>
        <p:spPr>
          <a:xfrm>
            <a:off x="5257800" y="2209680"/>
            <a:ext cx="5180400" cy="1408680"/>
          </a:xfrm>
          <a:prstGeom prst="rect">
            <a:avLst/>
          </a:prstGeom>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CustomShape 1"/>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Voltage drop terms</a:t>
            </a:r>
            <a:endParaRPr lang="it-IT" sz="3400" b="0" strike="noStrike" spc="-1">
              <a:solidFill>
                <a:srgbClr val="000000"/>
              </a:solidFill>
              <a:uFill>
                <a:solidFill>
                  <a:srgbClr val="FFFFFF"/>
                </a:solidFill>
              </a:uFill>
              <a:latin typeface="Arial"/>
            </a:endParaRPr>
          </a:p>
        </p:txBody>
      </p:sp>
      <p:sp>
        <p:nvSpPr>
          <p:cNvPr id="208" name="CustomShape 2"/>
          <p:cNvSpPr/>
          <p:nvPr/>
        </p:nvSpPr>
        <p:spPr>
          <a:xfrm>
            <a:off x="1828800" y="1676520"/>
            <a:ext cx="8837640" cy="1696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For low frequencies, i.e. small circuit</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dimensions vs. wavelength (quasistatic</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assumption), we can name the terms as:</a:t>
            </a:r>
            <a:endParaRPr lang="it-IT" sz="3200" b="0" strike="noStrike" spc="-1">
              <a:solidFill>
                <a:srgbClr val="000000"/>
              </a:solidFill>
              <a:uFill>
                <a:solidFill>
                  <a:srgbClr val="FFFFFF"/>
                </a:solidFill>
              </a:uFill>
              <a:latin typeface="Arial"/>
            </a:endParaRPr>
          </a:p>
        </p:txBody>
      </p:sp>
      <p:sp>
        <p:nvSpPr>
          <p:cNvPr id="209" name="CustomShape 3"/>
          <p:cNvSpPr/>
          <p:nvPr/>
        </p:nvSpPr>
        <p:spPr>
          <a:xfrm>
            <a:off x="3962520" y="3657600"/>
            <a:ext cx="1979640" cy="576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641"/>
              </a:spcBef>
            </a:pPr>
            <a:r>
              <a:rPr lang="it-IT" sz="3200" b="0" strike="noStrike" spc="-1">
                <a:solidFill>
                  <a:srgbClr val="000000"/>
                </a:solidFill>
                <a:uFill>
                  <a:solidFill>
                    <a:srgbClr val="FFFFFF"/>
                  </a:solidFill>
                </a:uFill>
                <a:latin typeface="Georgia"/>
                <a:ea typeface="DejaVu Sans"/>
              </a:rPr>
              <a:t>applied</a:t>
            </a:r>
            <a:endParaRPr lang="it-IT" sz="3200" b="0" strike="noStrike" spc="-1">
              <a:solidFill>
                <a:srgbClr val="000000"/>
              </a:solidFill>
              <a:uFill>
                <a:solidFill>
                  <a:srgbClr val="FFFFFF"/>
                </a:solidFill>
              </a:uFill>
              <a:latin typeface="Arial"/>
            </a:endParaRPr>
          </a:p>
        </p:txBody>
      </p:sp>
      <p:sp>
        <p:nvSpPr>
          <p:cNvPr id="210" name="CustomShape 4"/>
          <p:cNvSpPr/>
          <p:nvPr/>
        </p:nvSpPr>
        <p:spPr>
          <a:xfrm>
            <a:off x="3962520" y="4114800"/>
            <a:ext cx="1979640" cy="576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it-IT" sz="3200" b="0" strike="noStrike" spc="-1">
                <a:solidFill>
                  <a:srgbClr val="000000"/>
                </a:solidFill>
                <a:uFill>
                  <a:solidFill>
                    <a:srgbClr val="FFFFFF"/>
                  </a:solidFill>
                </a:uFill>
                <a:latin typeface="Georgia"/>
                <a:ea typeface="DejaVu Sans"/>
              </a:rPr>
              <a:t>voltage</a:t>
            </a:r>
            <a:endParaRPr lang="it-IT" sz="3200" b="0" strike="noStrike" spc="-1">
              <a:solidFill>
                <a:srgbClr val="000000"/>
              </a:solidFill>
              <a:uFill>
                <a:solidFill>
                  <a:srgbClr val="FFFFFF"/>
                </a:solidFill>
              </a:uFill>
              <a:latin typeface="Arial"/>
            </a:endParaRPr>
          </a:p>
        </p:txBody>
      </p:sp>
      <p:sp>
        <p:nvSpPr>
          <p:cNvPr id="211" name="CustomShape 5"/>
          <p:cNvSpPr/>
          <p:nvPr/>
        </p:nvSpPr>
        <p:spPr>
          <a:xfrm>
            <a:off x="7697520" y="3581280"/>
            <a:ext cx="1530360" cy="57672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r>
              <a:rPr lang="it-IT" sz="3200" b="0" strike="noStrike" spc="-1">
                <a:solidFill>
                  <a:srgbClr val="000000"/>
                </a:solidFill>
                <a:uFill>
                  <a:solidFill>
                    <a:srgbClr val="FFFFFF"/>
                  </a:solidFill>
                </a:uFill>
                <a:latin typeface="Georgia"/>
                <a:ea typeface="DejaVu Sans"/>
              </a:rPr>
              <a:t>internal</a:t>
            </a:r>
            <a:endParaRPr lang="it-IT" sz="3200" b="0" strike="noStrike" spc="-1">
              <a:solidFill>
                <a:srgbClr val="000000"/>
              </a:solidFill>
              <a:uFill>
                <a:solidFill>
                  <a:srgbClr val="FFFFFF"/>
                </a:solidFill>
              </a:uFill>
              <a:latin typeface="Arial"/>
            </a:endParaRPr>
          </a:p>
        </p:txBody>
      </p:sp>
      <p:sp>
        <p:nvSpPr>
          <p:cNvPr id="212" name="CustomShape 6"/>
          <p:cNvSpPr/>
          <p:nvPr/>
        </p:nvSpPr>
        <p:spPr>
          <a:xfrm>
            <a:off x="7696440" y="3962520"/>
            <a:ext cx="2123280" cy="57672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r>
              <a:rPr lang="it-IT" sz="3200" b="0" strike="noStrike" spc="-1">
                <a:solidFill>
                  <a:srgbClr val="000000"/>
                </a:solidFill>
                <a:uFill>
                  <a:solidFill>
                    <a:srgbClr val="FFFFFF"/>
                  </a:solidFill>
                </a:uFill>
                <a:latin typeface="Georgia"/>
                <a:ea typeface="DejaVu Sans"/>
              </a:rPr>
              <a:t>impedance</a:t>
            </a:r>
            <a:endParaRPr lang="it-IT" sz="3200" b="0" strike="noStrike" spc="-1">
              <a:solidFill>
                <a:srgbClr val="000000"/>
              </a:solidFill>
              <a:uFill>
                <a:solidFill>
                  <a:srgbClr val="FFFFFF"/>
                </a:solidFill>
              </a:uFill>
              <a:latin typeface="Arial"/>
            </a:endParaRPr>
          </a:p>
        </p:txBody>
      </p:sp>
      <p:sp>
        <p:nvSpPr>
          <p:cNvPr id="213" name="CustomShape 7"/>
          <p:cNvSpPr/>
          <p:nvPr/>
        </p:nvSpPr>
        <p:spPr>
          <a:xfrm>
            <a:off x="7698960" y="4343400"/>
            <a:ext cx="2427840" cy="57672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r>
              <a:rPr lang="it-IT" sz="3200" b="0" strike="noStrike" spc="-1">
                <a:solidFill>
                  <a:srgbClr val="000000"/>
                </a:solidFill>
                <a:uFill>
                  <a:solidFill>
                    <a:srgbClr val="FFFFFF"/>
                  </a:solidFill>
                </a:uFill>
                <a:latin typeface="Georgia"/>
                <a:ea typeface="DejaVu Sans"/>
              </a:rPr>
              <a:t>voltage drop</a:t>
            </a:r>
            <a:endParaRPr lang="it-IT" sz="3200" b="0" strike="noStrike" spc="-1">
              <a:solidFill>
                <a:srgbClr val="000000"/>
              </a:solidFill>
              <a:uFill>
                <a:solidFill>
                  <a:srgbClr val="FFFFFF"/>
                </a:solidFill>
              </a:uFill>
              <a:latin typeface="Arial"/>
            </a:endParaRPr>
          </a:p>
        </p:txBody>
      </p:sp>
      <p:sp>
        <p:nvSpPr>
          <p:cNvPr id="214" name="CustomShape 8"/>
          <p:cNvSpPr/>
          <p:nvPr/>
        </p:nvSpPr>
        <p:spPr>
          <a:xfrm>
            <a:off x="3467520" y="5257800"/>
            <a:ext cx="1961640" cy="57672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r>
              <a:rPr lang="it-IT" sz="3200" b="0" strike="noStrike" spc="-1">
                <a:solidFill>
                  <a:srgbClr val="000000"/>
                </a:solidFill>
                <a:uFill>
                  <a:solidFill>
                    <a:srgbClr val="FFFFFF"/>
                  </a:solidFill>
                </a:uFill>
                <a:latin typeface="Georgia"/>
              </a:rPr>
              <a:t>’inductive’</a:t>
            </a:r>
            <a:endParaRPr lang="it-IT" sz="3200" b="0" strike="noStrike" spc="-1">
              <a:solidFill>
                <a:srgbClr val="000000"/>
              </a:solidFill>
              <a:uFill>
                <a:solidFill>
                  <a:srgbClr val="FFFFFF"/>
                </a:solidFill>
              </a:uFill>
              <a:latin typeface="Arial"/>
            </a:endParaRPr>
          </a:p>
        </p:txBody>
      </p:sp>
      <p:sp>
        <p:nvSpPr>
          <p:cNvPr id="215" name="CustomShape 9"/>
          <p:cNvSpPr/>
          <p:nvPr/>
        </p:nvSpPr>
        <p:spPr>
          <a:xfrm>
            <a:off x="3546360" y="5638680"/>
            <a:ext cx="2427840" cy="57672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r>
              <a:rPr lang="it-IT" sz="3200" b="0" strike="noStrike" spc="-1">
                <a:solidFill>
                  <a:srgbClr val="000000"/>
                </a:solidFill>
                <a:uFill>
                  <a:solidFill>
                    <a:srgbClr val="FFFFFF"/>
                  </a:solidFill>
                </a:uFill>
                <a:latin typeface="Georgia"/>
              </a:rPr>
              <a:t>voltage drop</a:t>
            </a:r>
            <a:endParaRPr lang="it-IT" sz="3200" b="0" strike="noStrike" spc="-1">
              <a:solidFill>
                <a:srgbClr val="000000"/>
              </a:solidFill>
              <a:uFill>
                <a:solidFill>
                  <a:srgbClr val="FFFFFF"/>
                </a:solidFill>
              </a:uFill>
              <a:latin typeface="Arial"/>
            </a:endParaRPr>
          </a:p>
        </p:txBody>
      </p:sp>
      <p:sp>
        <p:nvSpPr>
          <p:cNvPr id="216" name="CustomShape 10"/>
          <p:cNvSpPr/>
          <p:nvPr/>
        </p:nvSpPr>
        <p:spPr>
          <a:xfrm>
            <a:off x="8139240" y="5257800"/>
            <a:ext cx="2153160" cy="55080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it-IT" sz="3200" b="0" strike="noStrike" spc="-1">
                <a:solidFill>
                  <a:srgbClr val="000000"/>
                </a:solidFill>
                <a:uFill>
                  <a:solidFill>
                    <a:srgbClr val="FFFFFF"/>
                  </a:solidFill>
                </a:uFill>
                <a:latin typeface="Georgia"/>
                <a:ea typeface="Microsoft YaHei"/>
              </a:rPr>
              <a:t>’capacitive’</a:t>
            </a:r>
            <a:endParaRPr lang="it-IT" sz="3200" b="0" strike="noStrike" spc="-1">
              <a:solidFill>
                <a:srgbClr val="000000"/>
              </a:solidFill>
              <a:uFill>
                <a:solidFill>
                  <a:srgbClr val="FFFFFF"/>
                </a:solidFill>
              </a:uFill>
              <a:latin typeface="Arial"/>
            </a:endParaRPr>
          </a:p>
        </p:txBody>
      </p:sp>
      <p:sp>
        <p:nvSpPr>
          <p:cNvPr id="217" name="CustomShape 11"/>
          <p:cNvSpPr/>
          <p:nvPr/>
        </p:nvSpPr>
        <p:spPr>
          <a:xfrm>
            <a:off x="8235720" y="5638680"/>
            <a:ext cx="2427840" cy="57672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r>
              <a:rPr lang="it-IT" sz="3200" b="0" strike="noStrike" spc="-1">
                <a:solidFill>
                  <a:srgbClr val="000000"/>
                </a:solidFill>
                <a:uFill>
                  <a:solidFill>
                    <a:srgbClr val="FFFFFF"/>
                  </a:solidFill>
                </a:uFill>
                <a:latin typeface="Georgia"/>
              </a:rPr>
              <a:t>voltage drop</a:t>
            </a:r>
            <a:endParaRPr lang="it-IT" sz="3200" b="0" strike="noStrike" spc="-1">
              <a:solidFill>
                <a:srgbClr val="000000"/>
              </a:solidFill>
              <a:uFill>
                <a:solidFill>
                  <a:srgbClr val="FFFFFF"/>
                </a:solidFill>
              </a:uFill>
              <a:latin typeface="Arial"/>
            </a:endParaRPr>
          </a:p>
        </p:txBody>
      </p:sp>
      <p:pic>
        <p:nvPicPr>
          <p:cNvPr id="218" name="Picture 217"/>
          <p:cNvPicPr/>
          <p:nvPr/>
        </p:nvPicPr>
        <p:blipFill>
          <a:blip r:embed="rId3"/>
          <a:stretch/>
        </p:blipFill>
        <p:spPr>
          <a:xfrm>
            <a:off x="6210360" y="5257800"/>
            <a:ext cx="1980000" cy="1141920"/>
          </a:xfrm>
          <a:prstGeom prst="rect">
            <a:avLst/>
          </a:prstGeom>
          <a:ln>
            <a:noFill/>
          </a:ln>
        </p:spPr>
      </p:pic>
      <p:pic>
        <p:nvPicPr>
          <p:cNvPr id="219" name="Picture 218"/>
          <p:cNvPicPr/>
          <p:nvPr/>
        </p:nvPicPr>
        <p:blipFill>
          <a:blip r:embed="rId4"/>
          <a:stretch/>
        </p:blipFill>
        <p:spPr>
          <a:xfrm>
            <a:off x="1523880" y="5029200"/>
            <a:ext cx="1980000" cy="1408680"/>
          </a:xfrm>
          <a:prstGeom prst="rect">
            <a:avLst/>
          </a:prstGeom>
          <a:ln>
            <a:noFill/>
          </a:ln>
        </p:spPr>
      </p:pic>
      <p:pic>
        <p:nvPicPr>
          <p:cNvPr id="220" name="Picture 219"/>
          <p:cNvPicPr/>
          <p:nvPr/>
        </p:nvPicPr>
        <p:blipFill>
          <a:blip r:embed="rId5"/>
          <a:stretch/>
        </p:blipFill>
        <p:spPr>
          <a:xfrm>
            <a:off x="5842080" y="3657600"/>
            <a:ext cx="1751400" cy="1370520"/>
          </a:xfrm>
          <a:prstGeom prst="rect">
            <a:avLst/>
          </a:prstGeom>
          <a:ln>
            <a:noFill/>
          </a:ln>
        </p:spPr>
      </p:pic>
      <p:pic>
        <p:nvPicPr>
          <p:cNvPr id="221" name="Picture 220"/>
          <p:cNvPicPr/>
          <p:nvPr/>
        </p:nvPicPr>
        <p:blipFill>
          <a:blip r:embed="rId6"/>
          <a:stretch/>
        </p:blipFill>
        <p:spPr>
          <a:xfrm>
            <a:off x="1943280" y="3809880"/>
            <a:ext cx="1865880" cy="1141920"/>
          </a:xfrm>
          <a:prstGeom prst="rect">
            <a:avLst/>
          </a:prstGeom>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 name="CustomShape 1"/>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Capacitance (1)</a:t>
            </a:r>
            <a:endParaRPr lang="it-IT" sz="3400" b="0" strike="noStrike" spc="-1">
              <a:solidFill>
                <a:srgbClr val="000000"/>
              </a:solidFill>
              <a:uFill>
                <a:solidFill>
                  <a:srgbClr val="FFFFFF"/>
                </a:solidFill>
              </a:uFill>
              <a:latin typeface="Arial"/>
            </a:endParaRPr>
          </a:p>
        </p:txBody>
      </p:sp>
      <p:sp>
        <p:nvSpPr>
          <p:cNvPr id="223" name="CustomShape 2"/>
          <p:cNvSpPr/>
          <p:nvPr/>
        </p:nvSpPr>
        <p:spPr>
          <a:xfrm>
            <a:off x="1828800" y="1676520"/>
            <a:ext cx="8380440" cy="1125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Reacting to the applied field, free charges</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distribute along the circuit</a:t>
            </a:r>
            <a:endParaRPr lang="it-IT" sz="3200" b="0" strike="noStrike" spc="-1">
              <a:solidFill>
                <a:srgbClr val="000000"/>
              </a:solidFill>
              <a:uFill>
                <a:solidFill>
                  <a:srgbClr val="FFFFFF"/>
                </a:solidFill>
              </a:uFill>
              <a:latin typeface="Arial"/>
            </a:endParaRPr>
          </a:p>
        </p:txBody>
      </p:sp>
      <p:sp>
        <p:nvSpPr>
          <p:cNvPr id="224" name="CustomShape 3"/>
          <p:cNvSpPr/>
          <p:nvPr/>
        </p:nvSpPr>
        <p:spPr>
          <a:xfrm>
            <a:off x="1828800" y="3048120"/>
            <a:ext cx="8837640" cy="2248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Since all charges are regarded as field</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sources, we can account for the conductor</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through its effect on the field distribution</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and assume that the charges are in free space  </a:t>
            </a:r>
            <a:endParaRPr lang="it-IT" sz="3200" b="0" strike="noStrike" spc="-1">
              <a:solidFill>
                <a:srgbClr val="000000"/>
              </a:solidFill>
              <a:uFill>
                <a:solidFill>
                  <a:srgbClr val="FFFFFF"/>
                </a:solidFill>
              </a:uFill>
              <a:latin typeface="Arial"/>
            </a:endParaRPr>
          </a:p>
        </p:txBody>
      </p:sp>
      <p:sp>
        <p:nvSpPr>
          <p:cNvPr id="225" name="CustomShape 4"/>
          <p:cNvSpPr/>
          <p:nvPr/>
        </p:nvSpPr>
        <p:spPr>
          <a:xfrm>
            <a:off x="1828800" y="5562720"/>
            <a:ext cx="8380440" cy="534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So the generated field is:</a:t>
            </a:r>
            <a:endParaRPr lang="it-IT" sz="3200" b="0" strike="noStrike" spc="-1">
              <a:solidFill>
                <a:srgbClr val="000000"/>
              </a:solidFill>
              <a:uFill>
                <a:solidFill>
                  <a:srgbClr val="FFFFFF"/>
                </a:solidFill>
              </a:uFill>
              <a:latin typeface="Arial"/>
            </a:endParaRPr>
          </a:p>
        </p:txBody>
      </p:sp>
      <p:pic>
        <p:nvPicPr>
          <p:cNvPr id="226" name="Picture 225"/>
          <p:cNvPicPr/>
          <p:nvPr/>
        </p:nvPicPr>
        <p:blipFill>
          <a:blip r:embed="rId3"/>
          <a:stretch/>
        </p:blipFill>
        <p:spPr>
          <a:xfrm>
            <a:off x="7238880" y="5257800"/>
            <a:ext cx="2170800" cy="1180080"/>
          </a:xfrm>
          <a:prstGeom prst="rect">
            <a:avLst/>
          </a:prstGeom>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 name="CustomShape 1"/>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Capacitance (2)</a:t>
            </a:r>
            <a:endParaRPr lang="it-IT" sz="3400" b="0" strike="noStrike" spc="-1">
              <a:solidFill>
                <a:srgbClr val="000000"/>
              </a:solidFill>
              <a:uFill>
                <a:solidFill>
                  <a:srgbClr val="FFFFFF"/>
                </a:solidFill>
              </a:uFill>
              <a:latin typeface="Arial"/>
            </a:endParaRPr>
          </a:p>
        </p:txBody>
      </p:sp>
      <p:sp>
        <p:nvSpPr>
          <p:cNvPr id="228" name="CustomShape 2"/>
          <p:cNvSpPr/>
          <p:nvPr/>
        </p:nvSpPr>
        <p:spPr>
          <a:xfrm>
            <a:off x="1828800" y="1676520"/>
            <a:ext cx="8380440" cy="1125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Assume to have a capacitor along the</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chosen conductive path, as in the figure:</a:t>
            </a:r>
            <a:endParaRPr lang="it-IT" sz="3200" b="0" strike="noStrike" spc="-1">
              <a:solidFill>
                <a:srgbClr val="000000"/>
              </a:solidFill>
              <a:uFill>
                <a:solidFill>
                  <a:srgbClr val="FFFFFF"/>
                </a:solidFill>
              </a:uFill>
              <a:latin typeface="Arial"/>
            </a:endParaRPr>
          </a:p>
        </p:txBody>
      </p:sp>
      <p:sp>
        <p:nvSpPr>
          <p:cNvPr id="229" name="CustomShape 3"/>
          <p:cNvSpPr/>
          <p:nvPr/>
        </p:nvSpPr>
        <p:spPr>
          <a:xfrm>
            <a:off x="1828800" y="4114800"/>
            <a:ext cx="8380440" cy="1125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So along the path there is a discontinuity</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(i.e. on the capacitor plates). Therefore:</a:t>
            </a:r>
            <a:endParaRPr lang="it-IT" sz="3200" b="0" strike="noStrike" spc="-1">
              <a:solidFill>
                <a:srgbClr val="000000"/>
              </a:solidFill>
              <a:uFill>
                <a:solidFill>
                  <a:srgbClr val="FFFFFF"/>
                </a:solidFill>
              </a:uFill>
              <a:latin typeface="Arial"/>
            </a:endParaRPr>
          </a:p>
        </p:txBody>
      </p:sp>
      <p:pic>
        <p:nvPicPr>
          <p:cNvPr id="230" name="Picture 7"/>
          <p:cNvPicPr/>
          <p:nvPr/>
        </p:nvPicPr>
        <p:blipFill>
          <a:blip r:embed="rId3"/>
          <a:stretch/>
        </p:blipFill>
        <p:spPr>
          <a:xfrm>
            <a:off x="4800600" y="2819520"/>
            <a:ext cx="1960560" cy="1276560"/>
          </a:xfrm>
          <a:prstGeom prst="rect">
            <a:avLst/>
          </a:prstGeom>
          <a:ln>
            <a:noFill/>
          </a:ln>
        </p:spPr>
      </p:pic>
      <p:pic>
        <p:nvPicPr>
          <p:cNvPr id="231" name="Picture 230"/>
          <p:cNvPicPr/>
          <p:nvPr/>
        </p:nvPicPr>
        <p:blipFill>
          <a:blip r:embed="rId4"/>
          <a:stretch/>
        </p:blipFill>
        <p:spPr>
          <a:xfrm>
            <a:off x="3200400" y="5460840"/>
            <a:ext cx="5561640" cy="989640"/>
          </a:xfrm>
          <a:prstGeom prst="rect">
            <a:avLst/>
          </a:prstGeom>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 name="CustomShape 1"/>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Capacitance (3)</a:t>
            </a:r>
            <a:endParaRPr lang="it-IT" sz="3400" b="0" strike="noStrike" spc="-1">
              <a:solidFill>
                <a:srgbClr val="000000"/>
              </a:solidFill>
              <a:uFill>
                <a:solidFill>
                  <a:srgbClr val="FFFFFF"/>
                </a:solidFill>
              </a:uFill>
              <a:latin typeface="Arial"/>
            </a:endParaRPr>
          </a:p>
        </p:txBody>
      </p:sp>
      <p:sp>
        <p:nvSpPr>
          <p:cNvPr id="233" name="CustomShape 2"/>
          <p:cNvSpPr/>
          <p:nvPr/>
        </p:nvSpPr>
        <p:spPr>
          <a:xfrm>
            <a:off x="1828800" y="5486400"/>
            <a:ext cx="2589480" cy="534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Therefore,</a:t>
            </a:r>
            <a:endParaRPr lang="it-IT" sz="3200" b="0" strike="noStrike" spc="-1">
              <a:solidFill>
                <a:srgbClr val="000000"/>
              </a:solidFill>
              <a:uFill>
                <a:solidFill>
                  <a:srgbClr val="FFFFFF"/>
                </a:solidFill>
              </a:uFill>
              <a:latin typeface="Arial"/>
            </a:endParaRPr>
          </a:p>
        </p:txBody>
      </p:sp>
      <p:sp>
        <p:nvSpPr>
          <p:cNvPr id="234" name="CustomShape 3"/>
          <p:cNvSpPr/>
          <p:nvPr/>
        </p:nvSpPr>
        <p:spPr>
          <a:xfrm>
            <a:off x="1828800" y="1676520"/>
            <a:ext cx="5027760" cy="534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Let’s work on the terms:</a:t>
            </a:r>
            <a:endParaRPr lang="it-IT" sz="3200" b="0" strike="noStrike" spc="-1">
              <a:solidFill>
                <a:srgbClr val="000000"/>
              </a:solidFill>
              <a:uFill>
                <a:solidFill>
                  <a:srgbClr val="FFFFFF"/>
                </a:solidFill>
              </a:uFill>
              <a:latin typeface="Arial"/>
            </a:endParaRPr>
          </a:p>
        </p:txBody>
      </p:sp>
      <p:sp>
        <p:nvSpPr>
          <p:cNvPr id="235" name="Line 4"/>
          <p:cNvSpPr/>
          <p:nvPr/>
        </p:nvSpPr>
        <p:spPr>
          <a:xfrm flipH="1">
            <a:off x="3429000" y="3124080"/>
            <a:ext cx="2133360" cy="609480"/>
          </a:xfrm>
          <a:prstGeom prst="line">
            <a:avLst/>
          </a:prstGeom>
          <a:ln w="9360">
            <a:solidFill>
              <a:srgbClr val="000000"/>
            </a:solidFill>
            <a:round/>
            <a:tailEnd type="triangle" w="lg" len="lg"/>
          </a:ln>
        </p:spPr>
        <p:style>
          <a:lnRef idx="0">
            <a:scrgbClr r="0" g="0" b="0"/>
          </a:lnRef>
          <a:fillRef idx="0">
            <a:scrgbClr r="0" g="0" b="0"/>
          </a:fillRef>
          <a:effectRef idx="0">
            <a:scrgbClr r="0" g="0" b="0"/>
          </a:effectRef>
          <a:fontRef idx="minor"/>
        </p:style>
      </p:sp>
      <p:sp>
        <p:nvSpPr>
          <p:cNvPr id="236" name="Line 5"/>
          <p:cNvSpPr/>
          <p:nvPr/>
        </p:nvSpPr>
        <p:spPr>
          <a:xfrm>
            <a:off x="7772400" y="3124080"/>
            <a:ext cx="761760" cy="533520"/>
          </a:xfrm>
          <a:prstGeom prst="line">
            <a:avLst/>
          </a:prstGeom>
          <a:ln w="9360">
            <a:solidFill>
              <a:srgbClr val="000000"/>
            </a:solidFill>
            <a:round/>
            <a:tailEnd type="triangle" w="lg" len="lg"/>
          </a:ln>
        </p:spPr>
        <p:style>
          <a:lnRef idx="0">
            <a:scrgbClr r="0" g="0" b="0"/>
          </a:lnRef>
          <a:fillRef idx="0">
            <a:scrgbClr r="0" g="0" b="0"/>
          </a:fillRef>
          <a:effectRef idx="0">
            <a:scrgbClr r="0" g="0" b="0"/>
          </a:effectRef>
          <a:fontRef idx="minor"/>
        </p:style>
      </p:sp>
      <p:sp>
        <p:nvSpPr>
          <p:cNvPr id="237" name="CustomShape 6"/>
          <p:cNvSpPr/>
          <p:nvPr/>
        </p:nvSpPr>
        <p:spPr>
          <a:xfrm>
            <a:off x="1828800" y="4495680"/>
            <a:ext cx="2741760" cy="576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641"/>
              </a:spcBef>
            </a:pPr>
            <a:r>
              <a:rPr lang="it-IT" sz="3200" b="0" strike="noStrike" spc="-1">
                <a:solidFill>
                  <a:srgbClr val="000000"/>
                </a:solidFill>
                <a:uFill>
                  <a:solidFill>
                    <a:srgbClr val="FFFFFF"/>
                  </a:solidFill>
                </a:uFill>
                <a:latin typeface="Georgia"/>
                <a:ea typeface="DejaVu Sans"/>
              </a:rPr>
              <a:t>(always zero)</a:t>
            </a:r>
            <a:endParaRPr lang="it-IT" sz="3200" b="0" strike="noStrike" spc="-1">
              <a:solidFill>
                <a:srgbClr val="000000"/>
              </a:solidFill>
              <a:uFill>
                <a:solidFill>
                  <a:srgbClr val="FFFFFF"/>
                </a:solidFill>
              </a:uFill>
              <a:latin typeface="Arial"/>
            </a:endParaRPr>
          </a:p>
        </p:txBody>
      </p:sp>
      <p:pic>
        <p:nvPicPr>
          <p:cNvPr id="238" name="Picture 237"/>
          <p:cNvPicPr/>
          <p:nvPr/>
        </p:nvPicPr>
        <p:blipFill>
          <a:blip r:embed="rId3"/>
          <a:stretch/>
        </p:blipFill>
        <p:spPr>
          <a:xfrm>
            <a:off x="3200400" y="2209680"/>
            <a:ext cx="5561640" cy="989640"/>
          </a:xfrm>
          <a:prstGeom prst="rect">
            <a:avLst/>
          </a:prstGeom>
          <a:ln>
            <a:noFill/>
          </a:ln>
        </p:spPr>
      </p:pic>
      <p:pic>
        <p:nvPicPr>
          <p:cNvPr id="239" name="Picture 238"/>
          <p:cNvPicPr/>
          <p:nvPr/>
        </p:nvPicPr>
        <p:blipFill>
          <a:blip r:embed="rId4"/>
          <a:stretch/>
        </p:blipFill>
        <p:spPr>
          <a:xfrm>
            <a:off x="4800600" y="3581280"/>
            <a:ext cx="5675760" cy="1180080"/>
          </a:xfrm>
          <a:prstGeom prst="rect">
            <a:avLst/>
          </a:prstGeom>
          <a:ln>
            <a:noFill/>
          </a:ln>
        </p:spPr>
      </p:pic>
      <p:pic>
        <p:nvPicPr>
          <p:cNvPr id="240" name="Picture 239"/>
          <p:cNvPicPr/>
          <p:nvPr/>
        </p:nvPicPr>
        <p:blipFill>
          <a:blip r:embed="rId5"/>
          <a:stretch/>
        </p:blipFill>
        <p:spPr>
          <a:xfrm>
            <a:off x="1866960" y="3809880"/>
            <a:ext cx="2284920" cy="837000"/>
          </a:xfrm>
          <a:prstGeom prst="rect">
            <a:avLst/>
          </a:prstGeom>
          <a:ln>
            <a:noFill/>
          </a:ln>
        </p:spPr>
      </p:pic>
      <p:pic>
        <p:nvPicPr>
          <p:cNvPr id="241" name="Picture 240"/>
          <p:cNvPicPr/>
          <p:nvPr/>
        </p:nvPicPr>
        <p:blipFill>
          <a:blip r:embed="rId6"/>
          <a:stretch/>
        </p:blipFill>
        <p:spPr>
          <a:xfrm>
            <a:off x="4419720" y="5334120"/>
            <a:ext cx="3161160" cy="875160"/>
          </a:xfrm>
          <a:prstGeom prst="rect">
            <a:avLst/>
          </a:prstGeom>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CustomShape 1"/>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Capacitance (4)</a:t>
            </a:r>
            <a:endParaRPr lang="it-IT" sz="3400" b="0" strike="noStrike" spc="-1">
              <a:solidFill>
                <a:srgbClr val="000000"/>
              </a:solidFill>
              <a:uFill>
                <a:solidFill>
                  <a:srgbClr val="FFFFFF"/>
                </a:solidFill>
              </a:uFill>
              <a:latin typeface="Arial"/>
            </a:endParaRPr>
          </a:p>
        </p:txBody>
      </p:sp>
      <p:sp>
        <p:nvSpPr>
          <p:cNvPr id="243" name="CustomShape 2"/>
          <p:cNvSpPr/>
          <p:nvPr/>
        </p:nvSpPr>
        <p:spPr>
          <a:xfrm>
            <a:off x="1828800" y="3048120"/>
            <a:ext cx="9066240" cy="2819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Φ is proportional to Q (remember                      )</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so we can write</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where C is constant</a:t>
            </a:r>
            <a:endParaRPr lang="it-IT" sz="3200" b="0" strike="noStrike" spc="-1">
              <a:solidFill>
                <a:srgbClr val="000000"/>
              </a:solidFill>
              <a:uFill>
                <a:solidFill>
                  <a:srgbClr val="FFFFFF"/>
                </a:solidFill>
              </a:uFill>
              <a:latin typeface="Arial"/>
            </a:endParaRPr>
          </a:p>
        </p:txBody>
      </p:sp>
      <p:sp>
        <p:nvSpPr>
          <p:cNvPr id="244" name="CustomShape 3"/>
          <p:cNvSpPr/>
          <p:nvPr/>
        </p:nvSpPr>
        <p:spPr>
          <a:xfrm>
            <a:off x="1828800" y="1676520"/>
            <a:ext cx="8456760" cy="1125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By hypotesis, all charge Q is lumped on the</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discontinuity</a:t>
            </a:r>
            <a:endParaRPr lang="it-IT" sz="3200" b="0" strike="noStrike" spc="-1">
              <a:solidFill>
                <a:srgbClr val="000000"/>
              </a:solidFill>
              <a:uFill>
                <a:solidFill>
                  <a:srgbClr val="FFFFFF"/>
                </a:solidFill>
              </a:uFill>
              <a:latin typeface="Arial"/>
            </a:endParaRPr>
          </a:p>
        </p:txBody>
      </p:sp>
      <p:pic>
        <p:nvPicPr>
          <p:cNvPr id="245" name="Picture 244"/>
          <p:cNvPicPr/>
          <p:nvPr/>
        </p:nvPicPr>
        <p:blipFill>
          <a:blip r:embed="rId3"/>
          <a:stretch/>
        </p:blipFill>
        <p:spPr>
          <a:xfrm>
            <a:off x="8305920" y="2743200"/>
            <a:ext cx="2170800" cy="1180080"/>
          </a:xfrm>
          <a:prstGeom prst="rect">
            <a:avLst/>
          </a:prstGeom>
          <a:ln>
            <a:noFill/>
          </a:ln>
        </p:spPr>
      </p:pic>
      <p:pic>
        <p:nvPicPr>
          <p:cNvPr id="246" name="Picture 245"/>
          <p:cNvPicPr/>
          <p:nvPr/>
        </p:nvPicPr>
        <p:blipFill>
          <a:blip r:embed="rId4"/>
          <a:stretch/>
        </p:blipFill>
        <p:spPr>
          <a:xfrm>
            <a:off x="5181480" y="4114800"/>
            <a:ext cx="2132640" cy="1180080"/>
          </a:xfrm>
          <a:prstGeom prst="rect">
            <a:avLst/>
          </a:prstGeom>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 name="CustomShape 1"/>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Capacitance (5)</a:t>
            </a:r>
            <a:endParaRPr lang="it-IT" sz="3400" b="0" strike="noStrike" spc="-1">
              <a:solidFill>
                <a:srgbClr val="000000"/>
              </a:solidFill>
              <a:uFill>
                <a:solidFill>
                  <a:srgbClr val="FFFFFF"/>
                </a:solidFill>
              </a:uFill>
              <a:latin typeface="Arial"/>
            </a:endParaRPr>
          </a:p>
        </p:txBody>
      </p:sp>
      <p:sp>
        <p:nvSpPr>
          <p:cNvPr id="248" name="CustomShape 2"/>
          <p:cNvSpPr/>
          <p:nvPr/>
        </p:nvSpPr>
        <p:spPr>
          <a:xfrm>
            <a:off x="1828800" y="1523880"/>
            <a:ext cx="8837640" cy="1696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Considering the current continuity equation</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 the charge on the discontinuity</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is related with the current flowing towards it.</a:t>
            </a:r>
            <a:endParaRPr lang="it-IT" sz="3200" b="0" strike="noStrike" spc="-1">
              <a:solidFill>
                <a:srgbClr val="000000"/>
              </a:solidFill>
              <a:uFill>
                <a:solidFill>
                  <a:srgbClr val="FFFFFF"/>
                </a:solidFill>
              </a:uFill>
              <a:latin typeface="Arial"/>
            </a:endParaRPr>
          </a:p>
        </p:txBody>
      </p:sp>
      <p:sp>
        <p:nvSpPr>
          <p:cNvPr id="249" name="Line 3"/>
          <p:cNvSpPr/>
          <p:nvPr/>
        </p:nvSpPr>
        <p:spPr>
          <a:xfrm>
            <a:off x="4647960" y="3657600"/>
            <a:ext cx="1828800" cy="380880"/>
          </a:xfrm>
          <a:prstGeom prst="line">
            <a:avLst/>
          </a:prstGeom>
          <a:ln w="9360">
            <a:solidFill>
              <a:srgbClr val="000000"/>
            </a:solidFill>
            <a:round/>
            <a:tailEnd type="triangle" w="lg" len="lg"/>
          </a:ln>
        </p:spPr>
        <p:style>
          <a:lnRef idx="0">
            <a:scrgbClr r="0" g="0" b="0"/>
          </a:lnRef>
          <a:fillRef idx="0">
            <a:scrgbClr r="0" g="0" b="0"/>
          </a:fillRef>
          <a:effectRef idx="0">
            <a:scrgbClr r="0" g="0" b="0"/>
          </a:effectRef>
          <a:fontRef idx="minor"/>
        </p:style>
      </p:sp>
      <p:sp>
        <p:nvSpPr>
          <p:cNvPr id="250" name="Line 4"/>
          <p:cNvSpPr/>
          <p:nvPr/>
        </p:nvSpPr>
        <p:spPr>
          <a:xfrm flipV="1">
            <a:off x="5486400" y="4190760"/>
            <a:ext cx="990360" cy="457200"/>
          </a:xfrm>
          <a:prstGeom prst="line">
            <a:avLst/>
          </a:prstGeom>
          <a:ln w="9360">
            <a:solidFill>
              <a:srgbClr val="000000"/>
            </a:solidFill>
            <a:round/>
            <a:tailEnd type="triangle" w="lg" len="lg"/>
          </a:ln>
        </p:spPr>
        <p:style>
          <a:lnRef idx="0">
            <a:scrgbClr r="0" g="0" b="0"/>
          </a:lnRef>
          <a:fillRef idx="0">
            <a:scrgbClr r="0" g="0" b="0"/>
          </a:fillRef>
          <a:effectRef idx="0">
            <a:scrgbClr r="0" g="0" b="0"/>
          </a:effectRef>
          <a:fontRef idx="minor"/>
        </p:style>
      </p:sp>
      <p:sp>
        <p:nvSpPr>
          <p:cNvPr id="251" name="CustomShape 5"/>
          <p:cNvSpPr/>
          <p:nvPr/>
        </p:nvSpPr>
        <p:spPr>
          <a:xfrm>
            <a:off x="1828800" y="5334120"/>
            <a:ext cx="8837640" cy="1125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is the usual capacitive term</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of the circuit theory.</a:t>
            </a:r>
            <a:endParaRPr lang="it-IT" sz="3200" b="0" strike="noStrike" spc="-1">
              <a:solidFill>
                <a:srgbClr val="000000"/>
              </a:solidFill>
              <a:uFill>
                <a:solidFill>
                  <a:srgbClr val="FFFFFF"/>
                </a:solidFill>
              </a:uFill>
              <a:latin typeface="Arial"/>
            </a:endParaRPr>
          </a:p>
        </p:txBody>
      </p:sp>
      <p:pic>
        <p:nvPicPr>
          <p:cNvPr id="252" name="Picture 251"/>
          <p:cNvPicPr/>
          <p:nvPr/>
        </p:nvPicPr>
        <p:blipFill>
          <a:blip r:embed="rId3"/>
          <a:stretch/>
        </p:blipFill>
        <p:spPr>
          <a:xfrm>
            <a:off x="2209680" y="1981080"/>
            <a:ext cx="1751400" cy="837000"/>
          </a:xfrm>
          <a:prstGeom prst="rect">
            <a:avLst/>
          </a:prstGeom>
          <a:ln>
            <a:noFill/>
          </a:ln>
        </p:spPr>
      </p:pic>
      <p:pic>
        <p:nvPicPr>
          <p:cNvPr id="253" name="Picture 252"/>
          <p:cNvPicPr/>
          <p:nvPr/>
        </p:nvPicPr>
        <p:blipFill>
          <a:blip r:embed="rId4"/>
          <a:stretch/>
        </p:blipFill>
        <p:spPr>
          <a:xfrm>
            <a:off x="2286000" y="3124080"/>
            <a:ext cx="2132640" cy="1180080"/>
          </a:xfrm>
          <a:prstGeom prst="rect">
            <a:avLst/>
          </a:prstGeom>
          <a:ln>
            <a:noFill/>
          </a:ln>
        </p:spPr>
      </p:pic>
      <p:pic>
        <p:nvPicPr>
          <p:cNvPr id="254" name="Picture 253"/>
          <p:cNvPicPr/>
          <p:nvPr/>
        </p:nvPicPr>
        <p:blipFill>
          <a:blip r:embed="rId5"/>
          <a:stretch/>
        </p:blipFill>
        <p:spPr>
          <a:xfrm>
            <a:off x="2209680" y="4191120"/>
            <a:ext cx="3161160" cy="875160"/>
          </a:xfrm>
          <a:prstGeom prst="rect">
            <a:avLst/>
          </a:prstGeom>
          <a:ln>
            <a:noFill/>
          </a:ln>
        </p:spPr>
      </p:pic>
      <p:pic>
        <p:nvPicPr>
          <p:cNvPr id="255" name="Picture 254"/>
          <p:cNvPicPr/>
          <p:nvPr/>
        </p:nvPicPr>
        <p:blipFill>
          <a:blip r:embed="rId6"/>
          <a:stretch/>
        </p:blipFill>
        <p:spPr>
          <a:xfrm>
            <a:off x="6705720" y="3505320"/>
            <a:ext cx="2475360" cy="1180080"/>
          </a:xfrm>
          <a:prstGeom prst="rect">
            <a:avLst/>
          </a:prstGeom>
          <a:ln>
            <a:noFill/>
          </a:ln>
        </p:spPr>
      </p:pic>
      <p:pic>
        <p:nvPicPr>
          <p:cNvPr id="256" name="Picture 255"/>
          <p:cNvPicPr/>
          <p:nvPr/>
        </p:nvPicPr>
        <p:blipFill>
          <a:blip r:embed="rId6"/>
          <a:stretch/>
        </p:blipFill>
        <p:spPr>
          <a:xfrm>
            <a:off x="2110320" y="5103360"/>
            <a:ext cx="2194200" cy="1029600"/>
          </a:xfrm>
          <a:prstGeom prst="rect">
            <a:avLst/>
          </a:prstGeom>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 name="CustomShape 1"/>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Inductance (1)</a:t>
            </a:r>
            <a:endParaRPr lang="it-IT" sz="3400" b="0" strike="noStrike" spc="-1">
              <a:solidFill>
                <a:srgbClr val="000000"/>
              </a:solidFill>
              <a:uFill>
                <a:solidFill>
                  <a:srgbClr val="FFFFFF"/>
                </a:solidFill>
              </a:uFill>
              <a:latin typeface="Arial"/>
            </a:endParaRPr>
          </a:p>
        </p:txBody>
      </p:sp>
      <p:sp>
        <p:nvSpPr>
          <p:cNvPr id="258" name="CustomShape 2"/>
          <p:cNvSpPr/>
          <p:nvPr/>
        </p:nvSpPr>
        <p:spPr>
          <a:xfrm>
            <a:off x="1828800" y="3429000"/>
            <a:ext cx="8837640" cy="534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For example, assuming                  , it follows:</a:t>
            </a:r>
            <a:endParaRPr lang="it-IT" sz="3200" b="0" strike="noStrike" spc="-1">
              <a:solidFill>
                <a:srgbClr val="000000"/>
              </a:solidFill>
              <a:uFill>
                <a:solidFill>
                  <a:srgbClr val="FFFFFF"/>
                </a:solidFill>
              </a:uFill>
              <a:latin typeface="Arial"/>
            </a:endParaRPr>
          </a:p>
        </p:txBody>
      </p:sp>
      <p:sp>
        <p:nvSpPr>
          <p:cNvPr id="259" name="CustomShape 3"/>
          <p:cNvSpPr/>
          <p:nvPr/>
        </p:nvSpPr>
        <p:spPr>
          <a:xfrm>
            <a:off x="1828800" y="1828800"/>
            <a:ext cx="8837640" cy="1125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The    vector potential depends in general</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on the current density    .</a:t>
            </a:r>
            <a:endParaRPr lang="it-IT" sz="3200" b="0" strike="noStrike" spc="-1">
              <a:solidFill>
                <a:srgbClr val="000000"/>
              </a:solidFill>
              <a:uFill>
                <a:solidFill>
                  <a:srgbClr val="FFFFFF"/>
                </a:solidFill>
              </a:uFill>
              <a:latin typeface="Arial"/>
            </a:endParaRPr>
          </a:p>
        </p:txBody>
      </p:sp>
      <p:pic>
        <p:nvPicPr>
          <p:cNvPr id="260" name="Picture 259"/>
          <p:cNvPicPr/>
          <p:nvPr/>
        </p:nvPicPr>
        <p:blipFill>
          <a:blip r:embed="rId3"/>
          <a:stretch/>
        </p:blipFill>
        <p:spPr>
          <a:xfrm>
            <a:off x="6477120" y="3429000"/>
            <a:ext cx="1713600" cy="608400"/>
          </a:xfrm>
          <a:prstGeom prst="rect">
            <a:avLst/>
          </a:prstGeom>
          <a:ln>
            <a:noFill/>
          </a:ln>
        </p:spPr>
      </p:pic>
      <p:pic>
        <p:nvPicPr>
          <p:cNvPr id="261" name="Picture 260"/>
          <p:cNvPicPr/>
          <p:nvPr/>
        </p:nvPicPr>
        <p:blipFill>
          <a:blip r:embed="rId4"/>
          <a:stretch/>
        </p:blipFill>
        <p:spPr>
          <a:xfrm>
            <a:off x="4495680" y="4495680"/>
            <a:ext cx="2475360" cy="1218240"/>
          </a:xfrm>
          <a:prstGeom prst="rect">
            <a:avLst/>
          </a:prstGeom>
          <a:ln>
            <a:noFill/>
          </a:ln>
        </p:spPr>
      </p:pic>
      <p:pic>
        <p:nvPicPr>
          <p:cNvPr id="262" name="Picture 261"/>
          <p:cNvPicPr/>
          <p:nvPr/>
        </p:nvPicPr>
        <p:blipFill>
          <a:blip r:embed="rId5"/>
          <a:stretch/>
        </p:blipFill>
        <p:spPr>
          <a:xfrm>
            <a:off x="2855520" y="1828800"/>
            <a:ext cx="456120" cy="532440"/>
          </a:xfrm>
          <a:prstGeom prst="rect">
            <a:avLst/>
          </a:prstGeom>
          <a:ln>
            <a:noFill/>
          </a:ln>
        </p:spPr>
      </p:pic>
      <p:pic>
        <p:nvPicPr>
          <p:cNvPr id="263" name="Picture 262"/>
          <p:cNvPicPr/>
          <p:nvPr/>
        </p:nvPicPr>
        <p:blipFill>
          <a:blip r:embed="rId6"/>
          <a:stretch/>
        </p:blipFill>
        <p:spPr>
          <a:xfrm>
            <a:off x="6324480" y="2438280"/>
            <a:ext cx="417960" cy="557640"/>
          </a:xfrm>
          <a:prstGeom prst="rect">
            <a:avLst/>
          </a:prstGeom>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 name="CustomShape 1"/>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Inductance (2)</a:t>
            </a:r>
            <a:endParaRPr lang="it-IT" sz="3400" b="0" strike="noStrike" spc="-1">
              <a:solidFill>
                <a:srgbClr val="000000"/>
              </a:solidFill>
              <a:uFill>
                <a:solidFill>
                  <a:srgbClr val="FFFFFF"/>
                </a:solidFill>
              </a:uFill>
              <a:latin typeface="Arial"/>
            </a:endParaRPr>
          </a:p>
        </p:txBody>
      </p:sp>
      <p:sp>
        <p:nvSpPr>
          <p:cNvPr id="265" name="CustomShape 2"/>
          <p:cNvSpPr/>
          <p:nvPr/>
        </p:nvSpPr>
        <p:spPr>
          <a:xfrm>
            <a:off x="1828800" y="1828800"/>
            <a:ext cx="8837640" cy="2248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The current density can be expressed as the</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total current I  multiplied by a suitable</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coordinate-dependent vector function</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along the conductor section.</a:t>
            </a:r>
            <a:endParaRPr lang="it-IT" sz="3200" b="0" strike="noStrike" spc="-1">
              <a:solidFill>
                <a:srgbClr val="000000"/>
              </a:solidFill>
              <a:uFill>
                <a:solidFill>
                  <a:srgbClr val="FFFFFF"/>
                </a:solidFill>
              </a:uFill>
              <a:latin typeface="Arial"/>
            </a:endParaRPr>
          </a:p>
        </p:txBody>
      </p:sp>
      <p:sp>
        <p:nvSpPr>
          <p:cNvPr id="266" name="CustomShape 3"/>
          <p:cNvSpPr/>
          <p:nvPr/>
        </p:nvSpPr>
        <p:spPr>
          <a:xfrm>
            <a:off x="1828800" y="4572000"/>
            <a:ext cx="8837640" cy="1125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Because of the quasistatic assumption,</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I is constant along the circuit </a:t>
            </a:r>
            <a:endParaRPr lang="it-IT" sz="3200" b="0" strike="noStrike" spc="-1">
              <a:solidFill>
                <a:srgbClr val="000000"/>
              </a:solidFill>
              <a:uFill>
                <a:solidFill>
                  <a:srgbClr val="FFFFFF"/>
                </a:solidFill>
              </a:uFill>
              <a:latin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 name="CustomShape 1"/>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Inductance (3)</a:t>
            </a:r>
            <a:endParaRPr lang="it-IT" sz="3400" b="0" strike="noStrike" spc="-1">
              <a:solidFill>
                <a:srgbClr val="000000"/>
              </a:solidFill>
              <a:uFill>
                <a:solidFill>
                  <a:srgbClr val="FFFFFF"/>
                </a:solidFill>
              </a:uFill>
              <a:latin typeface="Arial"/>
            </a:endParaRPr>
          </a:p>
        </p:txBody>
      </p:sp>
      <p:sp>
        <p:nvSpPr>
          <p:cNvPr id="268" name="CustomShape 2"/>
          <p:cNvSpPr/>
          <p:nvPr/>
        </p:nvSpPr>
        <p:spPr>
          <a:xfrm>
            <a:off x="1828800" y="1981080"/>
            <a:ext cx="8837640" cy="1696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We can therefore define a coefficient, L, </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depending on the circuit geometry but not</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on the total current:</a:t>
            </a:r>
            <a:endParaRPr lang="it-IT" sz="3200" b="0" strike="noStrike" spc="-1">
              <a:solidFill>
                <a:srgbClr val="000000"/>
              </a:solidFill>
              <a:uFill>
                <a:solidFill>
                  <a:srgbClr val="FFFFFF"/>
                </a:solidFill>
              </a:uFill>
              <a:latin typeface="Arial"/>
            </a:endParaRPr>
          </a:p>
        </p:txBody>
      </p:sp>
      <p:pic>
        <p:nvPicPr>
          <p:cNvPr id="269" name="Picture 268"/>
          <p:cNvPicPr/>
          <p:nvPr/>
        </p:nvPicPr>
        <p:blipFill>
          <a:blip r:embed="rId3"/>
          <a:stretch/>
        </p:blipFill>
        <p:spPr>
          <a:xfrm>
            <a:off x="5029200" y="4114800"/>
            <a:ext cx="2170800" cy="1446840"/>
          </a:xfrm>
          <a:prstGeom prst="rect">
            <a:avLst/>
          </a:prstGeom>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CustomShape 1"/>
          <p:cNvSpPr/>
          <p:nvPr/>
        </p:nvSpPr>
        <p:spPr>
          <a:xfrm>
            <a:off x="334800" y="1197000"/>
            <a:ext cx="11592000" cy="5183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150000"/>
              </a:lnSpc>
              <a:spcBef>
                <a:spcPts val="1001"/>
              </a:spcBef>
              <a:buClr>
                <a:srgbClr val="794827"/>
              </a:buClr>
              <a:buFont typeface="Wingdings" charset="2"/>
              <a:buChar char=""/>
            </a:pPr>
            <a:r>
              <a:rPr lang="it-IT" sz="2800" b="0" strike="noStrike" spc="-1">
                <a:solidFill>
                  <a:srgbClr val="000000"/>
                </a:solidFill>
                <a:uFill>
                  <a:solidFill>
                    <a:srgbClr val="FFFFFF"/>
                  </a:solidFill>
                </a:uFill>
                <a:latin typeface="Georgia"/>
                <a:ea typeface="DejaVu Sans"/>
              </a:rPr>
              <a:t>Derive, from Maxwell field equations, a circuital relationship bounding voltages and currents</a:t>
            </a:r>
            <a:endParaRPr lang="it-IT" sz="2800" b="0" strike="noStrike" spc="-1">
              <a:solidFill>
                <a:srgbClr val="000000"/>
              </a:solidFill>
              <a:uFill>
                <a:solidFill>
                  <a:srgbClr val="FFFFFF"/>
                </a:solidFill>
              </a:uFill>
              <a:latin typeface="Arial"/>
            </a:endParaRPr>
          </a:p>
          <a:p>
            <a:pPr marL="228600" indent="-227160">
              <a:lnSpc>
                <a:spcPct val="150000"/>
              </a:lnSpc>
              <a:spcBef>
                <a:spcPts val="1001"/>
              </a:spcBef>
              <a:buClr>
                <a:srgbClr val="794827"/>
              </a:buClr>
              <a:buFont typeface="Wingdings" charset="2"/>
              <a:buChar char=""/>
            </a:pPr>
            <a:r>
              <a:rPr lang="it-IT" sz="2800" b="0" strike="noStrike" spc="-1">
                <a:solidFill>
                  <a:srgbClr val="000000"/>
                </a:solidFill>
                <a:uFill>
                  <a:solidFill>
                    <a:srgbClr val="FFFFFF"/>
                  </a:solidFill>
                </a:uFill>
                <a:latin typeface="Georgia"/>
                <a:ea typeface="DejaVu Sans"/>
              </a:rPr>
              <a:t>Give to the single terms of the circuit equation the meaning of capacitance, inductance and resistance</a:t>
            </a:r>
            <a:endParaRPr lang="it-IT" sz="2800" b="0" strike="noStrike" spc="-1">
              <a:solidFill>
                <a:srgbClr val="000000"/>
              </a:solidFill>
              <a:uFill>
                <a:solidFill>
                  <a:srgbClr val="FFFFFF"/>
                </a:solidFill>
              </a:uFill>
              <a:latin typeface="Arial"/>
            </a:endParaRPr>
          </a:p>
          <a:p>
            <a:pPr marL="228600" indent="-227160">
              <a:lnSpc>
                <a:spcPct val="150000"/>
              </a:lnSpc>
              <a:spcBef>
                <a:spcPts val="1001"/>
              </a:spcBef>
              <a:buClr>
                <a:srgbClr val="794827"/>
              </a:buClr>
              <a:buFont typeface="Wingdings" charset="2"/>
              <a:buChar char=""/>
            </a:pPr>
            <a:r>
              <a:rPr lang="it-IT" sz="2800" b="0" strike="noStrike" spc="-1">
                <a:solidFill>
                  <a:srgbClr val="000000"/>
                </a:solidFill>
                <a:uFill>
                  <a:solidFill>
                    <a:srgbClr val="FFFFFF"/>
                  </a:solidFill>
                </a:uFill>
                <a:latin typeface="Georgia"/>
                <a:ea typeface="DejaVu Sans"/>
              </a:rPr>
              <a:t>Explain the partial inductance concept</a:t>
            </a:r>
            <a:endParaRPr lang="it-IT" sz="2800" b="0" strike="noStrike" spc="-1">
              <a:solidFill>
                <a:srgbClr val="000000"/>
              </a:solidFill>
              <a:uFill>
                <a:solidFill>
                  <a:srgbClr val="FFFFFF"/>
                </a:solidFill>
              </a:uFill>
              <a:latin typeface="Arial"/>
            </a:endParaRPr>
          </a:p>
          <a:p>
            <a:pPr marL="228600" indent="-227160">
              <a:lnSpc>
                <a:spcPct val="150000"/>
              </a:lnSpc>
              <a:spcBef>
                <a:spcPts val="1001"/>
              </a:spcBef>
              <a:buClr>
                <a:srgbClr val="794827"/>
              </a:buClr>
              <a:buFont typeface="Wingdings" charset="2"/>
              <a:buChar char=""/>
            </a:pPr>
            <a:r>
              <a:rPr lang="it-IT" sz="2800" b="0" strike="noStrike" spc="-1">
                <a:solidFill>
                  <a:srgbClr val="000000"/>
                </a:solidFill>
                <a:uFill>
                  <a:solidFill>
                    <a:srgbClr val="FFFFFF"/>
                  </a:solidFill>
                </a:uFill>
                <a:latin typeface="Georgia"/>
                <a:ea typeface="DejaVu Sans"/>
              </a:rPr>
              <a:t>Summarize the high frequency effects</a:t>
            </a:r>
            <a:endParaRPr lang="it-IT" sz="2800" b="0" strike="noStrike" spc="-1">
              <a:solidFill>
                <a:srgbClr val="000000"/>
              </a:solidFill>
              <a:uFill>
                <a:solidFill>
                  <a:srgbClr val="FFFFFF"/>
                </a:solidFill>
              </a:uFill>
              <a:latin typeface="Arial"/>
            </a:endParaRPr>
          </a:p>
          <a:p>
            <a:pPr>
              <a:lnSpc>
                <a:spcPct val="150000"/>
              </a:lnSpc>
              <a:spcBef>
                <a:spcPts val="1001"/>
              </a:spcBef>
            </a:pPr>
            <a:endParaRPr lang="it-IT" sz="2800" b="0" strike="noStrike" spc="-1">
              <a:solidFill>
                <a:srgbClr val="000000"/>
              </a:solidFill>
              <a:uFill>
                <a:solidFill>
                  <a:srgbClr val="FFFFFF"/>
                </a:solidFill>
              </a:uFill>
              <a:latin typeface="Arial"/>
            </a:endParaRPr>
          </a:p>
        </p:txBody>
      </p:sp>
      <p:sp>
        <p:nvSpPr>
          <p:cNvPr id="140" name="CustomShape 2"/>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The goal</a:t>
            </a:r>
            <a:endParaRPr lang="it-IT" sz="34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 name="CustomShape 1"/>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Inductance (4)</a:t>
            </a:r>
            <a:endParaRPr lang="it-IT" sz="3400" b="0" strike="noStrike" spc="-1">
              <a:solidFill>
                <a:srgbClr val="000000"/>
              </a:solidFill>
              <a:uFill>
                <a:solidFill>
                  <a:srgbClr val="FFFFFF"/>
                </a:solidFill>
              </a:uFill>
              <a:latin typeface="Arial"/>
            </a:endParaRPr>
          </a:p>
        </p:txBody>
      </p:sp>
      <p:sp>
        <p:nvSpPr>
          <p:cNvPr id="271" name="CustomShape 2"/>
          <p:cNvSpPr/>
          <p:nvPr/>
        </p:nvSpPr>
        <p:spPr>
          <a:xfrm>
            <a:off x="1828800" y="1981080"/>
            <a:ext cx="8837640" cy="534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Using L, the ‘inductive’ voltage drop becomes:</a:t>
            </a:r>
            <a:endParaRPr lang="it-IT" sz="3200" b="0" strike="noStrike" spc="-1">
              <a:solidFill>
                <a:srgbClr val="000000"/>
              </a:solidFill>
              <a:uFill>
                <a:solidFill>
                  <a:srgbClr val="FFFFFF"/>
                </a:solidFill>
              </a:uFill>
              <a:latin typeface="Arial"/>
            </a:endParaRPr>
          </a:p>
        </p:txBody>
      </p:sp>
      <p:sp>
        <p:nvSpPr>
          <p:cNvPr id="272" name="CustomShape 3"/>
          <p:cNvSpPr/>
          <p:nvPr/>
        </p:nvSpPr>
        <p:spPr>
          <a:xfrm>
            <a:off x="1828800" y="4572000"/>
            <a:ext cx="8837640" cy="1125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This term has the usual form of inductive</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voltage drop in the circuit theory</a:t>
            </a:r>
            <a:endParaRPr lang="it-IT" sz="3200" b="0" strike="noStrike" spc="-1">
              <a:solidFill>
                <a:srgbClr val="000000"/>
              </a:solidFill>
              <a:uFill>
                <a:solidFill>
                  <a:srgbClr val="FFFFFF"/>
                </a:solidFill>
              </a:uFill>
              <a:latin typeface="Arial"/>
            </a:endParaRPr>
          </a:p>
        </p:txBody>
      </p:sp>
      <p:pic>
        <p:nvPicPr>
          <p:cNvPr id="273" name="Picture 272"/>
          <p:cNvPicPr/>
          <p:nvPr/>
        </p:nvPicPr>
        <p:blipFill>
          <a:blip r:embed="rId3"/>
          <a:stretch/>
        </p:blipFill>
        <p:spPr>
          <a:xfrm>
            <a:off x="2743200" y="2971800"/>
            <a:ext cx="6818760" cy="1256400"/>
          </a:xfrm>
          <a:prstGeom prst="rect">
            <a:avLst/>
          </a:prstGeom>
          <a:ln>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 name="CustomShape 1"/>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Inductance (5)</a:t>
            </a:r>
            <a:endParaRPr lang="it-IT" sz="3400" b="0" strike="noStrike" spc="-1">
              <a:solidFill>
                <a:srgbClr val="000000"/>
              </a:solidFill>
              <a:uFill>
                <a:solidFill>
                  <a:srgbClr val="FFFFFF"/>
                </a:solidFill>
              </a:uFill>
              <a:latin typeface="Arial"/>
            </a:endParaRPr>
          </a:p>
        </p:txBody>
      </p:sp>
      <p:sp>
        <p:nvSpPr>
          <p:cNvPr id="275" name="CustomShape 2"/>
          <p:cNvSpPr/>
          <p:nvPr/>
        </p:nvSpPr>
        <p:spPr>
          <a:xfrm>
            <a:off x="1828800" y="1447920"/>
            <a:ext cx="8837640" cy="1696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As an alternative, consider a closed circuit,</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and using Stoke’s theorem and the fact that</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we can define Ψ as:</a:t>
            </a:r>
            <a:endParaRPr lang="it-IT" sz="3200" b="0" strike="noStrike" spc="-1">
              <a:solidFill>
                <a:srgbClr val="000000"/>
              </a:solidFill>
              <a:uFill>
                <a:solidFill>
                  <a:srgbClr val="FFFFFF"/>
                </a:solidFill>
              </a:uFill>
              <a:latin typeface="Arial"/>
            </a:endParaRPr>
          </a:p>
        </p:txBody>
      </p:sp>
      <p:sp>
        <p:nvSpPr>
          <p:cNvPr id="276" name="CustomShape 3"/>
          <p:cNvSpPr/>
          <p:nvPr/>
        </p:nvSpPr>
        <p:spPr>
          <a:xfrm>
            <a:off x="1828800" y="3962520"/>
            <a:ext cx="8837640" cy="1125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So Ψ is the magnetic flux linked to the circuit;</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this gives the usual inductance definition:</a:t>
            </a:r>
            <a:endParaRPr lang="it-IT" sz="3200" b="0" strike="noStrike" spc="-1">
              <a:solidFill>
                <a:srgbClr val="000000"/>
              </a:solidFill>
              <a:uFill>
                <a:solidFill>
                  <a:srgbClr val="FFFFFF"/>
                </a:solidFill>
              </a:uFill>
              <a:latin typeface="Arial"/>
            </a:endParaRPr>
          </a:p>
        </p:txBody>
      </p:sp>
      <p:pic>
        <p:nvPicPr>
          <p:cNvPr id="277" name="Picture 276"/>
          <p:cNvPicPr/>
          <p:nvPr/>
        </p:nvPicPr>
        <p:blipFill>
          <a:blip r:embed="rId3"/>
          <a:stretch/>
        </p:blipFill>
        <p:spPr>
          <a:xfrm>
            <a:off x="3962520" y="3124080"/>
            <a:ext cx="3923280" cy="875160"/>
          </a:xfrm>
          <a:prstGeom prst="rect">
            <a:avLst/>
          </a:prstGeom>
          <a:ln>
            <a:noFill/>
          </a:ln>
        </p:spPr>
      </p:pic>
      <p:pic>
        <p:nvPicPr>
          <p:cNvPr id="278" name="Picture 277"/>
          <p:cNvPicPr/>
          <p:nvPr/>
        </p:nvPicPr>
        <p:blipFill>
          <a:blip r:embed="rId4"/>
          <a:stretch/>
        </p:blipFill>
        <p:spPr>
          <a:xfrm>
            <a:off x="2133720" y="2590920"/>
            <a:ext cx="2056320" cy="621360"/>
          </a:xfrm>
          <a:prstGeom prst="rect">
            <a:avLst/>
          </a:prstGeom>
          <a:ln>
            <a:noFill/>
          </a:ln>
        </p:spPr>
      </p:pic>
      <p:pic>
        <p:nvPicPr>
          <p:cNvPr id="279" name="Picture 278"/>
          <p:cNvPicPr/>
          <p:nvPr/>
        </p:nvPicPr>
        <p:blipFill>
          <a:blip r:embed="rId5"/>
          <a:stretch/>
        </p:blipFill>
        <p:spPr>
          <a:xfrm>
            <a:off x="3581280" y="5105520"/>
            <a:ext cx="4875840" cy="1446840"/>
          </a:xfrm>
          <a:prstGeom prst="rect">
            <a:avLst/>
          </a:prstGeom>
          <a:ln>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 name="CustomShape 1"/>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Internal impedance (1)</a:t>
            </a:r>
            <a:endParaRPr lang="it-IT" sz="3400" b="0" strike="noStrike" spc="-1">
              <a:solidFill>
                <a:srgbClr val="000000"/>
              </a:solidFill>
              <a:uFill>
                <a:solidFill>
                  <a:srgbClr val="FFFFFF"/>
                </a:solidFill>
              </a:uFill>
              <a:latin typeface="Arial"/>
            </a:endParaRPr>
          </a:p>
        </p:txBody>
      </p:sp>
      <p:sp>
        <p:nvSpPr>
          <p:cNvPr id="281" name="CustomShape 2"/>
          <p:cNvSpPr/>
          <p:nvPr/>
        </p:nvSpPr>
        <p:spPr>
          <a:xfrm>
            <a:off x="1828800" y="3124080"/>
            <a:ext cx="8837640" cy="1125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Therefore, the     term in                depends</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strictly on the mesh integration path.</a:t>
            </a:r>
            <a:endParaRPr lang="it-IT" sz="3200" b="0" strike="noStrike" spc="-1">
              <a:solidFill>
                <a:srgbClr val="000000"/>
              </a:solidFill>
              <a:uFill>
                <a:solidFill>
                  <a:srgbClr val="FFFFFF"/>
                </a:solidFill>
              </a:uFill>
              <a:latin typeface="Arial"/>
            </a:endParaRPr>
          </a:p>
        </p:txBody>
      </p:sp>
      <p:sp>
        <p:nvSpPr>
          <p:cNvPr id="282" name="CustomShape 3"/>
          <p:cNvSpPr/>
          <p:nvPr/>
        </p:nvSpPr>
        <p:spPr>
          <a:xfrm>
            <a:off x="1812240" y="1711800"/>
            <a:ext cx="8837640" cy="1125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In general, the current is not homogeneously</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distributed on a conductor section.</a:t>
            </a:r>
            <a:endParaRPr lang="it-IT" sz="3200" b="0" strike="noStrike" spc="-1">
              <a:solidFill>
                <a:srgbClr val="000000"/>
              </a:solidFill>
              <a:uFill>
                <a:solidFill>
                  <a:srgbClr val="FFFFFF"/>
                </a:solidFill>
              </a:uFill>
              <a:latin typeface="Arial"/>
            </a:endParaRPr>
          </a:p>
        </p:txBody>
      </p:sp>
      <p:sp>
        <p:nvSpPr>
          <p:cNvPr id="283" name="CustomShape 4"/>
          <p:cNvSpPr/>
          <p:nvPr/>
        </p:nvSpPr>
        <p:spPr>
          <a:xfrm>
            <a:off x="1828800" y="4478400"/>
            <a:ext cx="8837640" cy="1696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If we choose a path on the conductor</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surface,          gives the electrical field</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on the surface,       .</a:t>
            </a:r>
            <a:endParaRPr lang="it-IT" sz="3200" b="0" strike="noStrike" spc="-1">
              <a:solidFill>
                <a:srgbClr val="000000"/>
              </a:solidFill>
              <a:uFill>
                <a:solidFill>
                  <a:srgbClr val="FFFFFF"/>
                </a:solidFill>
              </a:uFill>
              <a:latin typeface="Arial"/>
            </a:endParaRPr>
          </a:p>
        </p:txBody>
      </p:sp>
      <p:pic>
        <p:nvPicPr>
          <p:cNvPr id="284" name="Picture 283"/>
          <p:cNvPicPr/>
          <p:nvPr/>
        </p:nvPicPr>
        <p:blipFill>
          <a:blip r:embed="rId3"/>
          <a:stretch/>
        </p:blipFill>
        <p:spPr>
          <a:xfrm>
            <a:off x="4876920" y="3124080"/>
            <a:ext cx="456120" cy="608400"/>
          </a:xfrm>
          <a:prstGeom prst="rect">
            <a:avLst/>
          </a:prstGeom>
          <a:ln>
            <a:noFill/>
          </a:ln>
        </p:spPr>
      </p:pic>
      <p:pic>
        <p:nvPicPr>
          <p:cNvPr id="285" name="Picture 284"/>
          <p:cNvPicPr/>
          <p:nvPr/>
        </p:nvPicPr>
        <p:blipFill>
          <a:blip r:embed="rId4"/>
          <a:stretch/>
        </p:blipFill>
        <p:spPr>
          <a:xfrm>
            <a:off x="6763320" y="2895120"/>
            <a:ext cx="1271880" cy="1038960"/>
          </a:xfrm>
          <a:prstGeom prst="rect">
            <a:avLst/>
          </a:prstGeom>
          <a:ln>
            <a:noFill/>
          </a:ln>
        </p:spPr>
      </p:pic>
      <p:pic>
        <p:nvPicPr>
          <p:cNvPr id="286" name="Picture 285"/>
          <p:cNvPicPr/>
          <p:nvPr/>
        </p:nvPicPr>
        <p:blipFill>
          <a:blip r:embed="rId5"/>
          <a:stretch/>
        </p:blipFill>
        <p:spPr>
          <a:xfrm>
            <a:off x="3634560" y="4952880"/>
            <a:ext cx="1027800" cy="608400"/>
          </a:xfrm>
          <a:prstGeom prst="rect">
            <a:avLst/>
          </a:prstGeom>
          <a:ln>
            <a:noFill/>
          </a:ln>
        </p:spPr>
      </p:pic>
      <p:pic>
        <p:nvPicPr>
          <p:cNvPr id="287" name="Picture 286"/>
          <p:cNvPicPr/>
          <p:nvPr/>
        </p:nvPicPr>
        <p:blipFill>
          <a:blip r:embed="rId6"/>
          <a:stretch/>
        </p:blipFill>
        <p:spPr>
          <a:xfrm>
            <a:off x="4903920" y="5499000"/>
            <a:ext cx="608400" cy="722880"/>
          </a:xfrm>
          <a:prstGeom prst="rect">
            <a:avLst/>
          </a:prstGeom>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 name="CustomShape 1"/>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Internal impedance (2)</a:t>
            </a:r>
            <a:endParaRPr lang="it-IT" sz="3400" b="0" strike="noStrike" spc="-1">
              <a:solidFill>
                <a:srgbClr val="000000"/>
              </a:solidFill>
              <a:uFill>
                <a:solidFill>
                  <a:srgbClr val="FFFFFF"/>
                </a:solidFill>
              </a:uFill>
              <a:latin typeface="Arial"/>
            </a:endParaRPr>
          </a:p>
        </p:txBody>
      </p:sp>
      <p:sp>
        <p:nvSpPr>
          <p:cNvPr id="289" name="CustomShape 2"/>
          <p:cNvSpPr/>
          <p:nvPr/>
        </p:nvSpPr>
        <p:spPr>
          <a:xfrm>
            <a:off x="2001240" y="6524640"/>
            <a:ext cx="8202240" cy="195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it-IT" sz="900" b="0" strike="noStrike" spc="-1">
                <a:solidFill>
                  <a:srgbClr val="8B8B8B"/>
                </a:solidFill>
                <a:uFill>
                  <a:solidFill>
                    <a:srgbClr val="FFFFFF"/>
                  </a:solidFill>
                </a:uFill>
                <a:latin typeface="Georgia"/>
                <a:ea typeface="DejaVu Sans"/>
              </a:rPr>
              <a:t>Copyright 2017 FastFieldSolvers S.R.L. - https://www.FastFieldSolvers.com - All Rights Reserved </a:t>
            </a:r>
            <a:endParaRPr lang="it-IT" sz="900" b="0" strike="noStrike" spc="-1">
              <a:solidFill>
                <a:srgbClr val="000000"/>
              </a:solidFill>
              <a:uFill>
                <a:solidFill>
                  <a:srgbClr val="FFFFFF"/>
                </a:solidFill>
              </a:uFill>
              <a:latin typeface="Arial"/>
            </a:endParaRPr>
          </a:p>
        </p:txBody>
      </p:sp>
      <p:sp>
        <p:nvSpPr>
          <p:cNvPr id="290" name="CustomShape 3"/>
          <p:cNvSpPr/>
          <p:nvPr/>
        </p:nvSpPr>
        <p:spPr>
          <a:xfrm>
            <a:off x="2246760" y="3886200"/>
            <a:ext cx="8837640" cy="576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it-IT" sz="3200" b="0" strike="noStrike" spc="-1">
                <a:solidFill>
                  <a:srgbClr val="000000"/>
                </a:solidFill>
                <a:uFill>
                  <a:solidFill>
                    <a:srgbClr val="FFFFFF"/>
                  </a:solidFill>
                </a:uFill>
                <a:latin typeface="Georgia"/>
                <a:ea typeface="Microsoft YaHei"/>
              </a:rPr>
              <a:t>we can then write:</a:t>
            </a:r>
            <a:endParaRPr lang="it-IT" sz="3200" b="0" strike="noStrike" spc="-1">
              <a:solidFill>
                <a:srgbClr val="000000"/>
              </a:solidFill>
              <a:uFill>
                <a:solidFill>
                  <a:srgbClr val="FFFFFF"/>
                </a:solidFill>
              </a:uFill>
              <a:latin typeface="Arial"/>
            </a:endParaRPr>
          </a:p>
        </p:txBody>
      </p:sp>
      <p:sp>
        <p:nvSpPr>
          <p:cNvPr id="291" name="CustomShape 4"/>
          <p:cNvSpPr/>
          <p:nvPr/>
        </p:nvSpPr>
        <p:spPr>
          <a:xfrm>
            <a:off x="1828800" y="1828800"/>
            <a:ext cx="8837640" cy="1125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If we define the internal impedance     per</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unit length as:</a:t>
            </a:r>
            <a:endParaRPr lang="it-IT" sz="3200" b="0" strike="noStrike" spc="-1">
              <a:solidFill>
                <a:srgbClr val="000000"/>
              </a:solidFill>
              <a:uFill>
                <a:solidFill>
                  <a:srgbClr val="FFFFFF"/>
                </a:solidFill>
              </a:uFill>
              <a:latin typeface="Arial"/>
            </a:endParaRPr>
          </a:p>
        </p:txBody>
      </p:sp>
      <p:pic>
        <p:nvPicPr>
          <p:cNvPr id="292" name="Picture 291"/>
          <p:cNvPicPr/>
          <p:nvPr/>
        </p:nvPicPr>
        <p:blipFill>
          <a:blip r:embed="rId3"/>
          <a:stretch/>
        </p:blipFill>
        <p:spPr>
          <a:xfrm>
            <a:off x="5257800" y="2819520"/>
            <a:ext cx="1599120" cy="1180080"/>
          </a:xfrm>
          <a:prstGeom prst="rect">
            <a:avLst/>
          </a:prstGeom>
          <a:ln>
            <a:noFill/>
          </a:ln>
        </p:spPr>
      </p:pic>
      <p:pic>
        <p:nvPicPr>
          <p:cNvPr id="293" name="Picture 292"/>
          <p:cNvPicPr/>
          <p:nvPr/>
        </p:nvPicPr>
        <p:blipFill>
          <a:blip r:embed="rId4"/>
          <a:stretch/>
        </p:blipFill>
        <p:spPr>
          <a:xfrm>
            <a:off x="8648640" y="1790640"/>
            <a:ext cx="532440" cy="684720"/>
          </a:xfrm>
          <a:prstGeom prst="rect">
            <a:avLst/>
          </a:prstGeom>
          <a:ln>
            <a:noFill/>
          </a:ln>
        </p:spPr>
      </p:pic>
      <p:pic>
        <p:nvPicPr>
          <p:cNvPr id="294" name="Picture 293"/>
          <p:cNvPicPr/>
          <p:nvPr/>
        </p:nvPicPr>
        <p:blipFill>
          <a:blip r:embed="rId5"/>
          <a:stretch/>
        </p:blipFill>
        <p:spPr>
          <a:xfrm>
            <a:off x="3048120" y="4572000"/>
            <a:ext cx="6476040" cy="1370520"/>
          </a:xfrm>
          <a:prstGeom prst="rect">
            <a:avLst/>
          </a:prstGeom>
          <a:ln>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 name="CustomShape 1"/>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Internal impedance (3)</a:t>
            </a:r>
            <a:endParaRPr lang="it-IT" sz="3400" b="0" strike="noStrike" spc="-1">
              <a:solidFill>
                <a:srgbClr val="000000"/>
              </a:solidFill>
              <a:uFill>
                <a:solidFill>
                  <a:srgbClr val="FFFFFF"/>
                </a:solidFill>
              </a:uFill>
              <a:latin typeface="Arial"/>
            </a:endParaRPr>
          </a:p>
        </p:txBody>
      </p:sp>
      <p:sp>
        <p:nvSpPr>
          <p:cNvPr id="296" name="CustomShape 2"/>
          <p:cNvSpPr/>
          <p:nvPr/>
        </p:nvSpPr>
        <p:spPr>
          <a:xfrm>
            <a:off x="1828800" y="2133720"/>
            <a:ext cx="8837640" cy="2819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In sinusoidal steady state,     has a real and</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an imaginary part, since the surface field is</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not in phase with the total current in the</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conductor, because of the magnetic flux</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distribution inside the conductor. </a:t>
            </a:r>
            <a:endParaRPr lang="it-IT" sz="3200" b="0" strike="noStrike" spc="-1">
              <a:solidFill>
                <a:srgbClr val="000000"/>
              </a:solidFill>
              <a:uFill>
                <a:solidFill>
                  <a:srgbClr val="FFFFFF"/>
                </a:solidFill>
              </a:uFill>
              <a:latin typeface="Arial"/>
            </a:endParaRPr>
          </a:p>
        </p:txBody>
      </p:sp>
      <p:pic>
        <p:nvPicPr>
          <p:cNvPr id="297" name="Picture 296"/>
          <p:cNvPicPr/>
          <p:nvPr/>
        </p:nvPicPr>
        <p:blipFill>
          <a:blip r:embed="rId3"/>
          <a:stretch/>
        </p:blipFill>
        <p:spPr>
          <a:xfrm>
            <a:off x="6867360" y="2133720"/>
            <a:ext cx="532440" cy="684720"/>
          </a:xfrm>
          <a:prstGeom prst="rect">
            <a:avLst/>
          </a:prstGeom>
          <a:ln>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8" name="CustomShape 1"/>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Internal impedance (4)</a:t>
            </a:r>
            <a:endParaRPr lang="it-IT" sz="3400" b="0" strike="noStrike" spc="-1">
              <a:solidFill>
                <a:srgbClr val="000000"/>
              </a:solidFill>
              <a:uFill>
                <a:solidFill>
                  <a:srgbClr val="FFFFFF"/>
                </a:solidFill>
              </a:uFill>
              <a:latin typeface="Arial"/>
            </a:endParaRPr>
          </a:p>
        </p:txBody>
      </p:sp>
      <p:sp>
        <p:nvSpPr>
          <p:cNvPr id="299" name="CustomShape 2"/>
          <p:cNvSpPr/>
          <p:nvPr/>
        </p:nvSpPr>
        <p:spPr>
          <a:xfrm>
            <a:off x="1828800" y="1828800"/>
            <a:ext cx="8837640" cy="1125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The real part of     gives the resistance of the</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conductor at a certain frequency. </a:t>
            </a:r>
            <a:endParaRPr lang="it-IT" sz="3200" b="0" strike="noStrike" spc="-1">
              <a:solidFill>
                <a:srgbClr val="000000"/>
              </a:solidFill>
              <a:uFill>
                <a:solidFill>
                  <a:srgbClr val="FFFFFF"/>
                </a:solidFill>
              </a:uFill>
              <a:latin typeface="Arial"/>
            </a:endParaRPr>
          </a:p>
        </p:txBody>
      </p:sp>
      <p:sp>
        <p:nvSpPr>
          <p:cNvPr id="300" name="CustomShape 3"/>
          <p:cNvSpPr/>
          <p:nvPr/>
        </p:nvSpPr>
        <p:spPr>
          <a:xfrm>
            <a:off x="1828800" y="3200400"/>
            <a:ext cx="8837640" cy="2248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The imaginary part of      gives the internal</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reactance, that is the part of the reactance</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generated by the magnetic flux inside</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the conductor </a:t>
            </a:r>
            <a:endParaRPr lang="it-IT" sz="3200" b="0" strike="noStrike" spc="-1">
              <a:solidFill>
                <a:srgbClr val="000000"/>
              </a:solidFill>
              <a:uFill>
                <a:solidFill>
                  <a:srgbClr val="FFFFFF"/>
                </a:solidFill>
              </a:uFill>
              <a:latin typeface="Arial"/>
            </a:endParaRPr>
          </a:p>
        </p:txBody>
      </p:sp>
      <p:pic>
        <p:nvPicPr>
          <p:cNvPr id="301" name="Picture 300"/>
          <p:cNvPicPr/>
          <p:nvPr/>
        </p:nvPicPr>
        <p:blipFill>
          <a:blip r:embed="rId3"/>
          <a:stretch/>
        </p:blipFill>
        <p:spPr>
          <a:xfrm>
            <a:off x="5030280" y="1828800"/>
            <a:ext cx="532440" cy="684720"/>
          </a:xfrm>
          <a:prstGeom prst="rect">
            <a:avLst/>
          </a:prstGeom>
          <a:ln>
            <a:noFill/>
          </a:ln>
        </p:spPr>
      </p:pic>
      <p:pic>
        <p:nvPicPr>
          <p:cNvPr id="302" name="Picture 301"/>
          <p:cNvPicPr/>
          <p:nvPr/>
        </p:nvPicPr>
        <p:blipFill>
          <a:blip r:embed="rId3"/>
          <a:stretch/>
        </p:blipFill>
        <p:spPr>
          <a:xfrm>
            <a:off x="6248520" y="3200400"/>
            <a:ext cx="532440" cy="684720"/>
          </a:xfrm>
          <a:prstGeom prst="rect">
            <a:avLst/>
          </a:prstGeom>
          <a:ln>
            <a:no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 name="CustomShape 1"/>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Internal impedance (5)</a:t>
            </a:r>
            <a:endParaRPr lang="it-IT" sz="3400" b="0" strike="noStrike" spc="-1">
              <a:solidFill>
                <a:srgbClr val="000000"/>
              </a:solidFill>
              <a:uFill>
                <a:solidFill>
                  <a:srgbClr val="FFFFFF"/>
                </a:solidFill>
              </a:uFill>
              <a:latin typeface="Arial"/>
            </a:endParaRPr>
          </a:p>
        </p:txBody>
      </p:sp>
      <p:sp>
        <p:nvSpPr>
          <p:cNvPr id="304" name="CustomShape 2"/>
          <p:cNvSpPr/>
          <p:nvPr/>
        </p:nvSpPr>
        <p:spPr>
          <a:xfrm>
            <a:off x="1828800" y="1676520"/>
            <a:ext cx="8837640" cy="3282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The choice of the integration path was</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arbitrary; but in this way, the magnetic</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flux Ψ in                                    can be</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considered as the flux linked with the internal</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of the mesh but not with the conductor.</a:t>
            </a:r>
            <a:endParaRPr lang="it-IT" sz="3200" b="0" strike="noStrike" spc="-1">
              <a:solidFill>
                <a:srgbClr val="000000"/>
              </a:solidFill>
              <a:uFill>
                <a:solidFill>
                  <a:srgbClr val="FFFFFF"/>
                </a:solidFill>
              </a:uFill>
              <a:latin typeface="Arial"/>
            </a:endParaRPr>
          </a:p>
        </p:txBody>
      </p:sp>
      <p:sp>
        <p:nvSpPr>
          <p:cNvPr id="305" name="CustomShape 3"/>
          <p:cNvSpPr/>
          <p:nvPr/>
        </p:nvSpPr>
        <p:spPr>
          <a:xfrm>
            <a:off x="1828800" y="4724280"/>
            <a:ext cx="8837640" cy="1125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Other choices could be made but with this</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one there is a distinct advantage</a:t>
            </a:r>
            <a:endParaRPr lang="it-IT" sz="3200" b="0" strike="noStrike" spc="-1">
              <a:solidFill>
                <a:srgbClr val="000000"/>
              </a:solidFill>
              <a:uFill>
                <a:solidFill>
                  <a:srgbClr val="FFFFFF"/>
                </a:solidFill>
              </a:uFill>
              <a:latin typeface="Arial"/>
            </a:endParaRPr>
          </a:p>
        </p:txBody>
      </p:sp>
      <p:pic>
        <p:nvPicPr>
          <p:cNvPr id="306" name="Picture 305"/>
          <p:cNvPicPr/>
          <p:nvPr/>
        </p:nvPicPr>
        <p:blipFill>
          <a:blip r:embed="rId3"/>
          <a:stretch/>
        </p:blipFill>
        <p:spPr>
          <a:xfrm>
            <a:off x="4038480" y="2819520"/>
            <a:ext cx="3275640" cy="722880"/>
          </a:xfrm>
          <a:prstGeom prst="rect">
            <a:avLst/>
          </a:prstGeom>
          <a:ln>
            <a:noFill/>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 name="CustomShape 1"/>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Internal impedance (6)</a:t>
            </a:r>
            <a:endParaRPr lang="it-IT" sz="3400" b="0" strike="noStrike" spc="-1">
              <a:solidFill>
                <a:srgbClr val="000000"/>
              </a:solidFill>
              <a:uFill>
                <a:solidFill>
                  <a:srgbClr val="FFFFFF"/>
                </a:solidFill>
              </a:uFill>
              <a:latin typeface="Arial"/>
            </a:endParaRPr>
          </a:p>
        </p:txBody>
      </p:sp>
      <p:sp>
        <p:nvSpPr>
          <p:cNvPr id="308" name="CustomShape 2"/>
          <p:cNvSpPr/>
          <p:nvPr/>
        </p:nvSpPr>
        <p:spPr>
          <a:xfrm>
            <a:off x="1828800" y="1600200"/>
            <a:ext cx="8837640" cy="534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With this integration path choice:</a:t>
            </a:r>
            <a:endParaRPr lang="it-IT" sz="3200" b="0" strike="noStrike" spc="-1">
              <a:solidFill>
                <a:srgbClr val="000000"/>
              </a:solidFill>
              <a:uFill>
                <a:solidFill>
                  <a:srgbClr val="FFFFFF"/>
                </a:solidFill>
              </a:uFill>
              <a:latin typeface="Arial"/>
            </a:endParaRPr>
          </a:p>
        </p:txBody>
      </p:sp>
      <p:sp>
        <p:nvSpPr>
          <p:cNvPr id="309" name="CustomShape 3"/>
          <p:cNvSpPr/>
          <p:nvPr/>
        </p:nvSpPr>
        <p:spPr>
          <a:xfrm>
            <a:off x="2133720" y="2286000"/>
            <a:ext cx="8533080" cy="1716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L = Ψ / I can be called ‘external inductance’,</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since is bounded to the magnetic flux</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external to the conductor</a:t>
            </a:r>
            <a:endParaRPr lang="it-IT" sz="3200" b="0" strike="noStrike" spc="-1">
              <a:solidFill>
                <a:srgbClr val="000000"/>
              </a:solidFill>
              <a:uFill>
                <a:solidFill>
                  <a:srgbClr val="FFFFFF"/>
                </a:solidFill>
              </a:uFill>
              <a:latin typeface="Arial"/>
            </a:endParaRPr>
          </a:p>
        </p:txBody>
      </p:sp>
      <p:sp>
        <p:nvSpPr>
          <p:cNvPr id="310" name="CustomShape 4"/>
          <p:cNvSpPr/>
          <p:nvPr/>
        </p:nvSpPr>
        <p:spPr>
          <a:xfrm>
            <a:off x="2133720" y="4114800"/>
            <a:ext cx="8151840" cy="2248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The inductive term of the internal </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impedance (the imaginary part) is linked</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to the flux inside the conductor and </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can be called ‘internal inductance’.</a:t>
            </a:r>
            <a:endParaRPr lang="it-IT" sz="3200" b="0" strike="noStrike" spc="-1">
              <a:solidFill>
                <a:srgbClr val="000000"/>
              </a:solidFill>
              <a:uFill>
                <a:solidFill>
                  <a:srgbClr val="FFFFFF"/>
                </a:solidFill>
              </a:uFill>
              <a:latin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 name="CustomShape 1"/>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Partial inductance (1)</a:t>
            </a:r>
            <a:endParaRPr lang="it-IT" sz="3400" b="0" strike="noStrike" spc="-1">
              <a:solidFill>
                <a:srgbClr val="000000"/>
              </a:solidFill>
              <a:uFill>
                <a:solidFill>
                  <a:srgbClr val="FFFFFF"/>
                </a:solidFill>
              </a:uFill>
              <a:latin typeface="Arial"/>
            </a:endParaRPr>
          </a:p>
        </p:txBody>
      </p:sp>
      <p:sp>
        <p:nvSpPr>
          <p:cNvPr id="312" name="CustomShape 2"/>
          <p:cNvSpPr/>
          <p:nvPr/>
        </p:nvSpPr>
        <p:spPr>
          <a:xfrm>
            <a:off x="1828800" y="1600200"/>
            <a:ext cx="8837640" cy="1125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Inductance is a property of a closed </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conductive path.</a:t>
            </a:r>
            <a:endParaRPr lang="it-IT" sz="3200" b="0" strike="noStrike" spc="-1">
              <a:solidFill>
                <a:srgbClr val="000000"/>
              </a:solidFill>
              <a:uFill>
                <a:solidFill>
                  <a:srgbClr val="FFFFFF"/>
                </a:solidFill>
              </a:uFill>
              <a:latin typeface="Arial"/>
            </a:endParaRPr>
          </a:p>
        </p:txBody>
      </p:sp>
      <p:sp>
        <p:nvSpPr>
          <p:cNvPr id="313" name="CustomShape 3"/>
          <p:cNvSpPr/>
          <p:nvPr/>
        </p:nvSpPr>
        <p:spPr>
          <a:xfrm>
            <a:off x="1828800" y="2819520"/>
            <a:ext cx="8837640" cy="1125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However, it is possible to define a partial</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inductance, applicable to open paths</a:t>
            </a:r>
            <a:endParaRPr lang="it-IT" sz="3200" b="0" strike="noStrike" spc="-1">
              <a:solidFill>
                <a:srgbClr val="000000"/>
              </a:solidFill>
              <a:uFill>
                <a:solidFill>
                  <a:srgbClr val="FFFFFF"/>
                </a:solidFill>
              </a:uFill>
              <a:latin typeface="Arial"/>
            </a:endParaRPr>
          </a:p>
        </p:txBody>
      </p:sp>
      <p:sp>
        <p:nvSpPr>
          <p:cNvPr id="314" name="CustomShape 4"/>
          <p:cNvSpPr/>
          <p:nvPr/>
        </p:nvSpPr>
        <p:spPr>
          <a:xfrm>
            <a:off x="1828800" y="3962520"/>
            <a:ext cx="8837640" cy="2248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Suppose to divide a path into small, </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rectilinear segments; the idea is to distribute</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the total inductance to these segments</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in a unique way </a:t>
            </a:r>
            <a:endParaRPr lang="it-IT" sz="3200" b="0" strike="noStrike" spc="-1">
              <a:solidFill>
                <a:srgbClr val="000000"/>
              </a:solidFill>
              <a:uFill>
                <a:solidFill>
                  <a:srgbClr val="FFFFFF"/>
                </a:solidFill>
              </a:uFill>
              <a:latin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 name="CustomShape 1"/>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Partial inductance (2)</a:t>
            </a:r>
            <a:endParaRPr lang="it-IT" sz="3400" b="0" strike="noStrike" spc="-1">
              <a:solidFill>
                <a:srgbClr val="000000"/>
              </a:solidFill>
              <a:uFill>
                <a:solidFill>
                  <a:srgbClr val="FFFFFF"/>
                </a:solidFill>
              </a:uFill>
              <a:latin typeface="Arial"/>
            </a:endParaRPr>
          </a:p>
        </p:txBody>
      </p:sp>
      <p:pic>
        <p:nvPicPr>
          <p:cNvPr id="316" name="Picture 6"/>
          <p:cNvPicPr/>
          <p:nvPr/>
        </p:nvPicPr>
        <p:blipFill>
          <a:blip r:embed="rId3"/>
          <a:stretch/>
        </p:blipFill>
        <p:spPr>
          <a:xfrm>
            <a:off x="3657600" y="2514600"/>
            <a:ext cx="4179960" cy="2922840"/>
          </a:xfrm>
          <a:prstGeom prst="rect">
            <a:avLst/>
          </a:prstGeom>
          <a:ln>
            <a:noFill/>
          </a:ln>
        </p:spPr>
      </p:pic>
      <p:sp>
        <p:nvSpPr>
          <p:cNvPr id="317" name="CustomShape 2"/>
          <p:cNvSpPr/>
          <p:nvPr/>
        </p:nvSpPr>
        <p:spPr>
          <a:xfrm>
            <a:off x="1828800" y="1600200"/>
            <a:ext cx="8837640" cy="1125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Let’s work on a simple example. Consider the</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rectangular path in figure:</a:t>
            </a:r>
            <a:endParaRPr lang="it-IT" sz="3200" b="0" strike="noStrike" spc="-1">
              <a:solidFill>
                <a:srgbClr val="000000"/>
              </a:solidFill>
              <a:uFill>
                <a:solidFill>
                  <a:srgbClr val="FFFFFF"/>
                </a:solidFill>
              </a:uFill>
              <a:latin typeface="Arial"/>
            </a:endParaRPr>
          </a:p>
        </p:txBody>
      </p:sp>
      <p:sp>
        <p:nvSpPr>
          <p:cNvPr id="318" name="CustomShape 3"/>
          <p:cNvSpPr/>
          <p:nvPr/>
        </p:nvSpPr>
        <p:spPr>
          <a:xfrm>
            <a:off x="1828800" y="5257800"/>
            <a:ext cx="8837640" cy="1125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Neglect the fact that the path is not closed;</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assume also a constant current density </a:t>
            </a:r>
            <a:endParaRPr lang="it-IT" sz="3200" b="0" strike="noStrike" spc="-1">
              <a:solidFill>
                <a:srgbClr val="000000"/>
              </a:solidFill>
              <a:uFill>
                <a:solidFill>
                  <a:srgbClr val="FFFFFF"/>
                </a:solidFill>
              </a:uFill>
              <a:latin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CustomShape 1"/>
          <p:cNvSpPr/>
          <p:nvPr/>
        </p:nvSpPr>
        <p:spPr>
          <a:xfrm>
            <a:off x="334800" y="1572840"/>
            <a:ext cx="11592000" cy="4807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100000"/>
              </a:lnSpc>
              <a:spcBef>
                <a:spcPts val="1001"/>
              </a:spcBef>
              <a:buClr>
                <a:srgbClr val="794827"/>
              </a:buClr>
              <a:buFont typeface="Wingdings" charset="2"/>
              <a:buChar char=""/>
            </a:pPr>
            <a:r>
              <a:rPr lang="it-IT" sz="2800" b="0" strike="noStrike" spc="-1">
                <a:solidFill>
                  <a:srgbClr val="000000"/>
                </a:solidFill>
                <a:uFill>
                  <a:solidFill>
                    <a:srgbClr val="FFFFFF"/>
                  </a:solidFill>
                </a:uFill>
                <a:latin typeface="Georgia"/>
                <a:ea typeface="DejaVu Sans"/>
              </a:rPr>
              <a:t>Differential form of Maxwell equations:</a:t>
            </a:r>
            <a:endParaRPr lang="it-IT" sz="2800" b="0" strike="noStrike" spc="-1">
              <a:solidFill>
                <a:srgbClr val="000000"/>
              </a:solidFill>
              <a:uFill>
                <a:solidFill>
                  <a:srgbClr val="FFFFFF"/>
                </a:solidFill>
              </a:uFill>
              <a:latin typeface="Arial"/>
            </a:endParaRPr>
          </a:p>
          <a:p>
            <a:pPr marL="228600" indent="-227160">
              <a:lnSpc>
                <a:spcPct val="100000"/>
              </a:lnSpc>
              <a:spcBef>
                <a:spcPts val="1001"/>
              </a:spcBef>
            </a:pPr>
            <a:endParaRPr lang="it-IT" sz="2800" b="0" strike="noStrike" spc="-1">
              <a:solidFill>
                <a:srgbClr val="000000"/>
              </a:solidFill>
              <a:uFill>
                <a:solidFill>
                  <a:srgbClr val="FFFFFF"/>
                </a:solidFill>
              </a:uFill>
              <a:latin typeface="Arial"/>
            </a:endParaRPr>
          </a:p>
        </p:txBody>
      </p:sp>
      <p:sp>
        <p:nvSpPr>
          <p:cNvPr id="142" name="CustomShape 2"/>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Maxwell equations</a:t>
            </a:r>
            <a:endParaRPr lang="it-IT" sz="3400" b="0" strike="noStrike" spc="-1">
              <a:solidFill>
                <a:srgbClr val="000000"/>
              </a:solidFill>
              <a:uFill>
                <a:solidFill>
                  <a:srgbClr val="FFFFFF"/>
                </a:solidFill>
              </a:uFill>
              <a:latin typeface="Arial"/>
            </a:endParaRPr>
          </a:p>
        </p:txBody>
      </p:sp>
      <p:pic>
        <p:nvPicPr>
          <p:cNvPr id="143" name="Picture 142"/>
          <p:cNvPicPr/>
          <p:nvPr/>
        </p:nvPicPr>
        <p:blipFill>
          <a:blip r:embed="rId3"/>
          <a:stretch/>
        </p:blipFill>
        <p:spPr>
          <a:xfrm>
            <a:off x="2324160" y="2425680"/>
            <a:ext cx="2056320" cy="761040"/>
          </a:xfrm>
          <a:prstGeom prst="rect">
            <a:avLst/>
          </a:prstGeom>
          <a:ln>
            <a:noFill/>
          </a:ln>
        </p:spPr>
      </p:pic>
      <p:pic>
        <p:nvPicPr>
          <p:cNvPr id="144" name="Picture 143"/>
          <p:cNvPicPr/>
          <p:nvPr/>
        </p:nvPicPr>
        <p:blipFill>
          <a:blip r:embed="rId4"/>
          <a:stretch/>
        </p:blipFill>
        <p:spPr>
          <a:xfrm>
            <a:off x="2387520" y="4064040"/>
            <a:ext cx="1916640" cy="684720"/>
          </a:xfrm>
          <a:prstGeom prst="rect">
            <a:avLst/>
          </a:prstGeom>
          <a:ln>
            <a:noFill/>
          </a:ln>
        </p:spPr>
      </p:pic>
      <p:pic>
        <p:nvPicPr>
          <p:cNvPr id="145" name="Picture 144"/>
          <p:cNvPicPr/>
          <p:nvPr/>
        </p:nvPicPr>
        <p:blipFill>
          <a:blip r:embed="rId5"/>
          <a:stretch/>
        </p:blipFill>
        <p:spPr>
          <a:xfrm>
            <a:off x="5740560" y="2235240"/>
            <a:ext cx="2869200" cy="1370520"/>
          </a:xfrm>
          <a:prstGeom prst="rect">
            <a:avLst/>
          </a:prstGeom>
          <a:ln>
            <a:noFill/>
          </a:ln>
        </p:spPr>
      </p:pic>
      <p:pic>
        <p:nvPicPr>
          <p:cNvPr id="146" name="Picture 145"/>
          <p:cNvPicPr/>
          <p:nvPr/>
        </p:nvPicPr>
        <p:blipFill>
          <a:blip r:embed="rId6"/>
          <a:stretch/>
        </p:blipFill>
        <p:spPr>
          <a:xfrm>
            <a:off x="5435640" y="3835440"/>
            <a:ext cx="3466080" cy="13705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 name="CustomShape 1"/>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Partial inductance (3)</a:t>
            </a:r>
            <a:endParaRPr lang="it-IT" sz="3400" b="0" strike="noStrike" spc="-1">
              <a:solidFill>
                <a:srgbClr val="000000"/>
              </a:solidFill>
              <a:uFill>
                <a:solidFill>
                  <a:srgbClr val="FFFFFF"/>
                </a:solidFill>
              </a:uFill>
              <a:latin typeface="Arial"/>
            </a:endParaRPr>
          </a:p>
        </p:txBody>
      </p:sp>
      <p:sp>
        <p:nvSpPr>
          <p:cNvPr id="320" name="CustomShape 2"/>
          <p:cNvSpPr/>
          <p:nvPr/>
        </p:nvSpPr>
        <p:spPr>
          <a:xfrm>
            <a:off x="1828800" y="1600200"/>
            <a:ext cx="8837640" cy="2120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Remembering the definition of magnetic flux,</a:t>
            </a:r>
            <a:endParaRPr lang="it-IT" sz="3200" b="0" strike="noStrike" spc="-1">
              <a:solidFill>
                <a:srgbClr val="000000"/>
              </a:solidFill>
              <a:uFill>
                <a:solidFill>
                  <a:srgbClr val="FFFFFF"/>
                </a:solidFill>
              </a:uFill>
              <a:latin typeface="Arial"/>
            </a:endParaRPr>
          </a:p>
          <a:p>
            <a:pPr>
              <a:lnSpc>
                <a:spcPct val="90000"/>
              </a:lnSpc>
              <a:spcBef>
                <a:spcPts val="1001"/>
              </a:spcBef>
            </a:pPr>
            <a:r>
              <a:rPr lang="it-IT" sz="3200" b="0" strike="noStrike" spc="-1">
                <a:solidFill>
                  <a:srgbClr val="000000"/>
                </a:solidFill>
                <a:uFill>
                  <a:solidFill>
                    <a:srgbClr val="FFFFFF"/>
                  </a:solidFill>
                </a:uFill>
                <a:latin typeface="Georgia"/>
                <a:ea typeface="DejaVu Sans"/>
              </a:rPr>
              <a:t>                                        we can define Ψ1, Ψ2,</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Ψ3 and Ψ4 as integrals along the 4 segments:</a:t>
            </a:r>
            <a:endParaRPr lang="it-IT" sz="3200" b="0" strike="noStrike" spc="-1">
              <a:solidFill>
                <a:srgbClr val="000000"/>
              </a:solidFill>
              <a:uFill>
                <a:solidFill>
                  <a:srgbClr val="FFFFFF"/>
                </a:solidFill>
              </a:uFill>
              <a:latin typeface="Arial"/>
            </a:endParaRPr>
          </a:p>
        </p:txBody>
      </p:sp>
      <p:sp>
        <p:nvSpPr>
          <p:cNvPr id="321" name="CustomShape 3"/>
          <p:cNvSpPr/>
          <p:nvPr/>
        </p:nvSpPr>
        <p:spPr>
          <a:xfrm>
            <a:off x="1828800" y="4876920"/>
            <a:ext cx="8837640" cy="1125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This subdivision suggests that</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can be written as the sum of four terms</a:t>
            </a:r>
            <a:endParaRPr lang="it-IT" sz="3200" b="0" strike="noStrike" spc="-1">
              <a:solidFill>
                <a:srgbClr val="000000"/>
              </a:solidFill>
              <a:uFill>
                <a:solidFill>
                  <a:srgbClr val="FFFFFF"/>
                </a:solidFill>
              </a:uFill>
              <a:latin typeface="Arial"/>
            </a:endParaRPr>
          </a:p>
        </p:txBody>
      </p:sp>
      <p:pic>
        <p:nvPicPr>
          <p:cNvPr id="322" name="Picture 321"/>
          <p:cNvPicPr/>
          <p:nvPr/>
        </p:nvPicPr>
        <p:blipFill>
          <a:blip r:embed="rId3"/>
          <a:stretch/>
        </p:blipFill>
        <p:spPr>
          <a:xfrm>
            <a:off x="2209680" y="2133720"/>
            <a:ext cx="3504240" cy="773640"/>
          </a:xfrm>
          <a:prstGeom prst="rect">
            <a:avLst/>
          </a:prstGeom>
          <a:ln>
            <a:noFill/>
          </a:ln>
        </p:spPr>
      </p:pic>
      <p:pic>
        <p:nvPicPr>
          <p:cNvPr id="323" name="Picture 322"/>
          <p:cNvPicPr/>
          <p:nvPr/>
        </p:nvPicPr>
        <p:blipFill>
          <a:blip r:embed="rId4"/>
          <a:stretch/>
        </p:blipFill>
        <p:spPr>
          <a:xfrm>
            <a:off x="3962520" y="3429000"/>
            <a:ext cx="4151880" cy="1294200"/>
          </a:xfrm>
          <a:prstGeom prst="rect">
            <a:avLst/>
          </a:prstGeom>
          <a:ln>
            <a:noFill/>
          </a:ln>
        </p:spPr>
      </p:pic>
      <p:pic>
        <p:nvPicPr>
          <p:cNvPr id="324" name="Picture 323"/>
          <p:cNvPicPr/>
          <p:nvPr/>
        </p:nvPicPr>
        <p:blipFill>
          <a:blip r:embed="rId5"/>
          <a:stretch/>
        </p:blipFill>
        <p:spPr>
          <a:xfrm>
            <a:off x="7696080" y="4800600"/>
            <a:ext cx="2361240" cy="799200"/>
          </a:xfrm>
          <a:prstGeom prst="rect">
            <a:avLst/>
          </a:prstGeom>
          <a:ln>
            <a:noFill/>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 name="CustomShape 1"/>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Partial inductance (4)</a:t>
            </a:r>
            <a:endParaRPr lang="it-IT" sz="3400" b="0" strike="noStrike" spc="-1">
              <a:solidFill>
                <a:srgbClr val="000000"/>
              </a:solidFill>
              <a:uFill>
                <a:solidFill>
                  <a:srgbClr val="FFFFFF"/>
                </a:solidFill>
              </a:uFill>
              <a:latin typeface="Arial"/>
            </a:endParaRPr>
          </a:p>
        </p:txBody>
      </p:sp>
      <p:sp>
        <p:nvSpPr>
          <p:cNvPr id="326" name="CustomShape 2"/>
          <p:cNvSpPr/>
          <p:nvPr/>
        </p:nvSpPr>
        <p:spPr>
          <a:xfrm>
            <a:off x="1828800" y="1600200"/>
            <a:ext cx="8837640" cy="534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So, L=L1+ L2+ L3+ L4 where </a:t>
            </a:r>
            <a:endParaRPr lang="it-IT" sz="3200" b="0" strike="noStrike" spc="-1">
              <a:solidFill>
                <a:srgbClr val="000000"/>
              </a:solidFill>
              <a:uFill>
                <a:solidFill>
                  <a:srgbClr val="FFFFFF"/>
                </a:solidFill>
              </a:uFill>
              <a:latin typeface="Arial"/>
            </a:endParaRPr>
          </a:p>
        </p:txBody>
      </p:sp>
      <p:sp>
        <p:nvSpPr>
          <p:cNvPr id="327" name="CustomShape 3"/>
          <p:cNvSpPr/>
          <p:nvPr/>
        </p:nvSpPr>
        <p:spPr>
          <a:xfrm>
            <a:off x="1828800" y="4724280"/>
            <a:ext cx="8837640" cy="1696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Assuming that the segments are</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infinitesimally thin, we can now define the</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partial inductances.</a:t>
            </a:r>
            <a:endParaRPr lang="it-IT" sz="3200" b="0" strike="noStrike" spc="-1">
              <a:solidFill>
                <a:srgbClr val="000000"/>
              </a:solidFill>
              <a:uFill>
                <a:solidFill>
                  <a:srgbClr val="FFFFFF"/>
                </a:solidFill>
              </a:uFill>
              <a:latin typeface="Arial"/>
            </a:endParaRPr>
          </a:p>
        </p:txBody>
      </p:sp>
      <p:sp>
        <p:nvSpPr>
          <p:cNvPr id="328" name="CustomShape 4"/>
          <p:cNvSpPr/>
          <p:nvPr/>
        </p:nvSpPr>
        <p:spPr>
          <a:xfrm>
            <a:off x="1828800" y="2438280"/>
            <a:ext cx="8837640" cy="2248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The magnetic potential vector     can be</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split in its turn into the sum of the potential</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vectors generated by the currents in the</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four sides </a:t>
            </a:r>
            <a:endParaRPr lang="it-IT" sz="3200" b="0" strike="noStrike" spc="-1">
              <a:solidFill>
                <a:srgbClr val="000000"/>
              </a:solidFill>
              <a:uFill>
                <a:solidFill>
                  <a:srgbClr val="FFFFFF"/>
                </a:solidFill>
              </a:uFill>
              <a:latin typeface="Arial"/>
            </a:endParaRPr>
          </a:p>
        </p:txBody>
      </p:sp>
      <p:pic>
        <p:nvPicPr>
          <p:cNvPr id="329" name="Picture 328"/>
          <p:cNvPicPr/>
          <p:nvPr/>
        </p:nvPicPr>
        <p:blipFill>
          <a:blip r:embed="rId3"/>
          <a:stretch/>
        </p:blipFill>
        <p:spPr>
          <a:xfrm>
            <a:off x="7643160" y="1523880"/>
            <a:ext cx="2462760" cy="862560"/>
          </a:xfrm>
          <a:prstGeom prst="rect">
            <a:avLst/>
          </a:prstGeom>
          <a:ln>
            <a:noFill/>
          </a:ln>
        </p:spPr>
      </p:pic>
      <p:pic>
        <p:nvPicPr>
          <p:cNvPr id="330" name="Picture 329"/>
          <p:cNvPicPr/>
          <p:nvPr/>
        </p:nvPicPr>
        <p:blipFill>
          <a:blip r:embed="rId4"/>
          <a:stretch/>
        </p:blipFill>
        <p:spPr>
          <a:xfrm>
            <a:off x="7643160" y="2362320"/>
            <a:ext cx="494280" cy="570600"/>
          </a:xfrm>
          <a:prstGeom prst="rect">
            <a:avLst/>
          </a:prstGeom>
          <a:ln>
            <a:noFill/>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 name="CustomShape 1"/>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Partial inductance (5)</a:t>
            </a:r>
            <a:endParaRPr lang="it-IT" sz="3400" b="0" strike="noStrike" spc="-1">
              <a:solidFill>
                <a:srgbClr val="000000"/>
              </a:solidFill>
              <a:uFill>
                <a:solidFill>
                  <a:srgbClr val="FFFFFF"/>
                </a:solidFill>
              </a:uFill>
              <a:latin typeface="Arial"/>
            </a:endParaRPr>
          </a:p>
        </p:txBody>
      </p:sp>
      <p:sp>
        <p:nvSpPr>
          <p:cNvPr id="332" name="CustomShape 2"/>
          <p:cNvSpPr/>
          <p:nvPr/>
        </p:nvSpPr>
        <p:spPr>
          <a:xfrm>
            <a:off x="1828800" y="1752480"/>
            <a:ext cx="8837640" cy="534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The partial inductances Lij are: </a:t>
            </a:r>
            <a:endParaRPr lang="it-IT" sz="3200" b="0" strike="noStrike" spc="-1">
              <a:solidFill>
                <a:srgbClr val="000000"/>
              </a:solidFill>
              <a:uFill>
                <a:solidFill>
                  <a:srgbClr val="FFFFFF"/>
                </a:solidFill>
              </a:uFill>
              <a:latin typeface="Arial"/>
            </a:endParaRPr>
          </a:p>
        </p:txBody>
      </p:sp>
      <p:sp>
        <p:nvSpPr>
          <p:cNvPr id="333" name="CustomShape 3"/>
          <p:cNvSpPr/>
          <p:nvPr/>
        </p:nvSpPr>
        <p:spPr>
          <a:xfrm>
            <a:off x="1828800" y="4419720"/>
            <a:ext cx="8837640" cy="1780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641"/>
              </a:spcBef>
            </a:pPr>
            <a:r>
              <a:rPr lang="it-IT" sz="3200" b="0" strike="noStrike" spc="-1">
                <a:solidFill>
                  <a:srgbClr val="000000"/>
                </a:solidFill>
                <a:uFill>
                  <a:solidFill>
                    <a:srgbClr val="FFFFFF"/>
                  </a:solidFill>
                </a:uFill>
                <a:latin typeface="Georgia"/>
                <a:ea typeface="DejaVu Sans"/>
              </a:rPr>
              <a:t>   where      is the vector potential along the</a:t>
            </a:r>
            <a:endParaRPr lang="it-IT" sz="3200" b="0" strike="noStrike" spc="-1">
              <a:solidFill>
                <a:srgbClr val="000000"/>
              </a:solidFill>
              <a:uFill>
                <a:solidFill>
                  <a:srgbClr val="FFFFFF"/>
                </a:solidFill>
              </a:uFill>
              <a:latin typeface="Arial"/>
            </a:endParaRPr>
          </a:p>
          <a:p>
            <a:pPr>
              <a:lnSpc>
                <a:spcPct val="100000"/>
              </a:lnSpc>
              <a:spcBef>
                <a:spcPts val="641"/>
              </a:spcBef>
            </a:pPr>
            <a:r>
              <a:rPr lang="it-IT" sz="3200" b="0" strike="noStrike" spc="-1">
                <a:solidFill>
                  <a:srgbClr val="000000"/>
                </a:solidFill>
                <a:uFill>
                  <a:solidFill>
                    <a:srgbClr val="FFFFFF"/>
                  </a:solidFill>
                </a:uFill>
                <a:latin typeface="Georgia"/>
                <a:ea typeface="DejaVu Sans"/>
              </a:rPr>
              <a:t>   </a:t>
            </a:r>
            <a:r>
              <a:rPr lang="it-IT" sz="3200" b="0" i="1" strike="noStrike" spc="-1">
                <a:solidFill>
                  <a:srgbClr val="000000"/>
                </a:solidFill>
                <a:uFill>
                  <a:solidFill>
                    <a:srgbClr val="FFFFFF"/>
                  </a:solidFill>
                </a:uFill>
                <a:latin typeface="Georgia"/>
                <a:ea typeface="DejaVu Sans"/>
              </a:rPr>
              <a:t>i</a:t>
            </a:r>
            <a:r>
              <a:rPr lang="it-IT" sz="3200" b="0" strike="noStrike" spc="-1">
                <a:solidFill>
                  <a:srgbClr val="000000"/>
                </a:solidFill>
                <a:uFill>
                  <a:solidFill>
                    <a:srgbClr val="FFFFFF"/>
                  </a:solidFill>
                </a:uFill>
                <a:latin typeface="Georgia"/>
                <a:ea typeface="DejaVu Sans"/>
              </a:rPr>
              <a:t> segment caused by the current I</a:t>
            </a:r>
            <a:r>
              <a:rPr lang="it-IT" sz="3200" b="0" strike="noStrike" spc="-1" baseline="-25000">
                <a:solidFill>
                  <a:srgbClr val="000000"/>
                </a:solidFill>
                <a:uFill>
                  <a:solidFill>
                    <a:srgbClr val="FFFFFF"/>
                  </a:solidFill>
                </a:uFill>
                <a:latin typeface="Georgia"/>
                <a:ea typeface="DejaVu Sans"/>
              </a:rPr>
              <a:t>j</a:t>
            </a:r>
            <a:r>
              <a:rPr lang="it-IT" sz="3200" b="0" strike="noStrike" spc="-1">
                <a:solidFill>
                  <a:srgbClr val="000000"/>
                </a:solidFill>
                <a:uFill>
                  <a:solidFill>
                    <a:srgbClr val="FFFFFF"/>
                  </a:solidFill>
                </a:uFill>
                <a:latin typeface="Georgia"/>
                <a:ea typeface="DejaVu Sans"/>
              </a:rPr>
              <a:t> along</a:t>
            </a:r>
            <a:endParaRPr lang="it-IT" sz="3200" b="0" strike="noStrike" spc="-1">
              <a:solidFill>
                <a:srgbClr val="000000"/>
              </a:solidFill>
              <a:uFill>
                <a:solidFill>
                  <a:srgbClr val="FFFFFF"/>
                </a:solidFill>
              </a:uFill>
              <a:latin typeface="Arial"/>
            </a:endParaRPr>
          </a:p>
          <a:p>
            <a:pPr>
              <a:lnSpc>
                <a:spcPct val="100000"/>
              </a:lnSpc>
              <a:spcBef>
                <a:spcPts val="641"/>
              </a:spcBef>
            </a:pPr>
            <a:r>
              <a:rPr lang="it-IT" sz="3200" b="0" strike="noStrike" spc="-1">
                <a:solidFill>
                  <a:srgbClr val="000000"/>
                </a:solidFill>
                <a:uFill>
                  <a:solidFill>
                    <a:srgbClr val="FFFFFF"/>
                  </a:solidFill>
                </a:uFill>
                <a:latin typeface="Georgia"/>
                <a:ea typeface="DejaVu Sans"/>
              </a:rPr>
              <a:t>   the </a:t>
            </a:r>
            <a:r>
              <a:rPr lang="it-IT" sz="3200" b="0" i="1" strike="noStrike" spc="-1">
                <a:solidFill>
                  <a:srgbClr val="000000"/>
                </a:solidFill>
                <a:uFill>
                  <a:solidFill>
                    <a:srgbClr val="FFFFFF"/>
                  </a:solidFill>
                </a:uFill>
                <a:latin typeface="Georgia"/>
                <a:ea typeface="DejaVu Sans"/>
              </a:rPr>
              <a:t>j</a:t>
            </a:r>
            <a:r>
              <a:rPr lang="it-IT" sz="3200" b="0" strike="noStrike" spc="-1">
                <a:solidFill>
                  <a:srgbClr val="000000"/>
                </a:solidFill>
                <a:uFill>
                  <a:solidFill>
                    <a:srgbClr val="FFFFFF"/>
                  </a:solidFill>
                </a:uFill>
                <a:latin typeface="Georgia"/>
                <a:ea typeface="DejaVu Sans"/>
              </a:rPr>
              <a:t> segment</a:t>
            </a:r>
            <a:endParaRPr lang="it-IT" sz="3200" b="0" strike="noStrike" spc="-1">
              <a:solidFill>
                <a:srgbClr val="000000"/>
              </a:solidFill>
              <a:uFill>
                <a:solidFill>
                  <a:srgbClr val="FFFFFF"/>
                </a:solidFill>
              </a:uFill>
              <a:latin typeface="Arial"/>
            </a:endParaRPr>
          </a:p>
        </p:txBody>
      </p:sp>
      <p:pic>
        <p:nvPicPr>
          <p:cNvPr id="334" name="Picture 333"/>
          <p:cNvPicPr/>
          <p:nvPr/>
        </p:nvPicPr>
        <p:blipFill>
          <a:blip r:embed="rId3"/>
          <a:stretch/>
        </p:blipFill>
        <p:spPr>
          <a:xfrm>
            <a:off x="3346560" y="4343400"/>
            <a:ext cx="608400" cy="761040"/>
          </a:xfrm>
          <a:prstGeom prst="rect">
            <a:avLst/>
          </a:prstGeom>
          <a:ln>
            <a:noFill/>
          </a:ln>
        </p:spPr>
      </p:pic>
      <p:pic>
        <p:nvPicPr>
          <p:cNvPr id="335" name="Picture 334"/>
          <p:cNvPicPr/>
          <p:nvPr/>
        </p:nvPicPr>
        <p:blipFill>
          <a:blip r:embed="rId4"/>
          <a:stretch/>
        </p:blipFill>
        <p:spPr>
          <a:xfrm>
            <a:off x="4381560" y="2743200"/>
            <a:ext cx="3008880" cy="1637280"/>
          </a:xfrm>
          <a:prstGeom prst="rect">
            <a:avLst/>
          </a:prstGeom>
          <a:ln>
            <a:noFill/>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 name="CustomShape 1"/>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Partial inductance (6)</a:t>
            </a:r>
            <a:endParaRPr lang="it-IT" sz="3400" b="0" strike="noStrike" spc="-1">
              <a:solidFill>
                <a:srgbClr val="000000"/>
              </a:solidFill>
              <a:uFill>
                <a:solidFill>
                  <a:srgbClr val="FFFFFF"/>
                </a:solidFill>
              </a:uFill>
              <a:latin typeface="Arial"/>
            </a:endParaRPr>
          </a:p>
        </p:txBody>
      </p:sp>
      <p:sp>
        <p:nvSpPr>
          <p:cNvPr id="337" name="CustomShape 2"/>
          <p:cNvSpPr/>
          <p:nvPr/>
        </p:nvSpPr>
        <p:spPr>
          <a:xfrm>
            <a:off x="1828800" y="1752480"/>
            <a:ext cx="8837640" cy="1125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The total inductance of the closed path is</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therefore: </a:t>
            </a:r>
            <a:endParaRPr lang="it-IT" sz="3200" b="0" strike="noStrike" spc="-1">
              <a:solidFill>
                <a:srgbClr val="000000"/>
              </a:solidFill>
              <a:uFill>
                <a:solidFill>
                  <a:srgbClr val="FFFFFF"/>
                </a:solidFill>
              </a:uFill>
              <a:latin typeface="Arial"/>
            </a:endParaRPr>
          </a:p>
        </p:txBody>
      </p:sp>
      <p:sp>
        <p:nvSpPr>
          <p:cNvPr id="338" name="CustomShape 3"/>
          <p:cNvSpPr/>
          <p:nvPr/>
        </p:nvSpPr>
        <p:spPr>
          <a:xfrm>
            <a:off x="1828800" y="4267080"/>
            <a:ext cx="8837640" cy="1696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The definition can be extended to </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non-infinitesimally thin segments with</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non-uniform current densities</a:t>
            </a:r>
            <a:endParaRPr lang="it-IT" sz="3200" b="0" strike="noStrike" spc="-1">
              <a:solidFill>
                <a:srgbClr val="000000"/>
              </a:solidFill>
              <a:uFill>
                <a:solidFill>
                  <a:srgbClr val="FFFFFF"/>
                </a:solidFill>
              </a:uFill>
              <a:latin typeface="Arial"/>
            </a:endParaRPr>
          </a:p>
        </p:txBody>
      </p:sp>
      <p:pic>
        <p:nvPicPr>
          <p:cNvPr id="339" name="Picture 338"/>
          <p:cNvPicPr/>
          <p:nvPr/>
        </p:nvPicPr>
        <p:blipFill>
          <a:blip r:embed="rId3"/>
          <a:stretch/>
        </p:blipFill>
        <p:spPr>
          <a:xfrm>
            <a:off x="4648320" y="2743200"/>
            <a:ext cx="2437200" cy="1332360"/>
          </a:xfrm>
          <a:prstGeom prst="rect">
            <a:avLst/>
          </a:prstGeom>
          <a:ln>
            <a:noFill/>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 name="CustomShape 1"/>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Partial inductance (7)</a:t>
            </a:r>
            <a:endParaRPr lang="it-IT" sz="3400" b="0" strike="noStrike" spc="-1">
              <a:solidFill>
                <a:srgbClr val="000000"/>
              </a:solidFill>
              <a:uFill>
                <a:solidFill>
                  <a:srgbClr val="FFFFFF"/>
                </a:solidFill>
              </a:uFill>
              <a:latin typeface="Arial"/>
            </a:endParaRPr>
          </a:p>
        </p:txBody>
      </p:sp>
      <p:sp>
        <p:nvSpPr>
          <p:cNvPr id="341" name="CustomShape 2"/>
          <p:cNvSpPr/>
          <p:nvPr/>
        </p:nvSpPr>
        <p:spPr>
          <a:xfrm>
            <a:off x="1828800" y="1676520"/>
            <a:ext cx="8837640" cy="534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Let’s consider an equivalent formula: </a:t>
            </a:r>
            <a:endParaRPr lang="it-IT" sz="3200" b="0" strike="noStrike" spc="-1">
              <a:solidFill>
                <a:srgbClr val="000000"/>
              </a:solidFill>
              <a:uFill>
                <a:solidFill>
                  <a:srgbClr val="FFFFFF"/>
                </a:solidFill>
              </a:uFill>
              <a:latin typeface="Arial"/>
            </a:endParaRPr>
          </a:p>
        </p:txBody>
      </p:sp>
      <p:sp>
        <p:nvSpPr>
          <p:cNvPr id="342" name="CustomShape 3"/>
          <p:cNvSpPr/>
          <p:nvPr/>
        </p:nvSpPr>
        <p:spPr>
          <a:xfrm>
            <a:off x="1828800" y="3733920"/>
            <a:ext cx="8837640" cy="2350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641"/>
              </a:spcBef>
            </a:pPr>
            <a:r>
              <a:rPr lang="it-IT" sz="3200" b="0" strike="noStrike" spc="-1">
                <a:solidFill>
                  <a:srgbClr val="000000"/>
                </a:solidFill>
                <a:uFill>
                  <a:solidFill>
                    <a:srgbClr val="FFFFFF"/>
                  </a:solidFill>
                </a:uFill>
                <a:latin typeface="Georgia"/>
                <a:ea typeface="DejaVu Sans"/>
              </a:rPr>
              <a:t>   where S</a:t>
            </a:r>
            <a:r>
              <a:rPr lang="it-IT" sz="3200" b="0" strike="noStrike" spc="-1" baseline="-25000">
                <a:solidFill>
                  <a:srgbClr val="000000"/>
                </a:solidFill>
                <a:uFill>
                  <a:solidFill>
                    <a:srgbClr val="FFFFFF"/>
                  </a:solidFill>
                </a:uFill>
                <a:latin typeface="Georgia"/>
                <a:ea typeface="DejaVu Sans"/>
              </a:rPr>
              <a:t>i</a:t>
            </a:r>
            <a:r>
              <a:rPr lang="it-IT" sz="3200" b="0" strike="noStrike" spc="-1">
                <a:solidFill>
                  <a:srgbClr val="000000"/>
                </a:solidFill>
                <a:uFill>
                  <a:solidFill>
                    <a:srgbClr val="FFFFFF"/>
                  </a:solidFill>
                </a:uFill>
                <a:latin typeface="Georgia"/>
                <a:ea typeface="DejaVu Sans"/>
              </a:rPr>
              <a:t> is the area enclosed between</a:t>
            </a:r>
            <a:endParaRPr lang="it-IT" sz="3200" b="0" strike="noStrike" spc="-1">
              <a:solidFill>
                <a:srgbClr val="000000"/>
              </a:solidFill>
              <a:uFill>
                <a:solidFill>
                  <a:srgbClr val="FFFFFF"/>
                </a:solidFill>
              </a:uFill>
              <a:latin typeface="Arial"/>
            </a:endParaRPr>
          </a:p>
          <a:p>
            <a:pPr>
              <a:lnSpc>
                <a:spcPct val="100000"/>
              </a:lnSpc>
              <a:spcBef>
                <a:spcPts val="641"/>
              </a:spcBef>
            </a:pPr>
            <a:r>
              <a:rPr lang="it-IT" sz="3200" b="0" strike="noStrike" spc="-1">
                <a:solidFill>
                  <a:srgbClr val="000000"/>
                </a:solidFill>
                <a:uFill>
                  <a:solidFill>
                    <a:srgbClr val="FFFFFF"/>
                  </a:solidFill>
                </a:uFill>
                <a:latin typeface="Georgia"/>
                <a:ea typeface="DejaVu Sans"/>
              </a:rPr>
              <a:t>   segment i, the infinite and two lines</a:t>
            </a:r>
            <a:endParaRPr lang="it-IT" sz="3200" b="0" strike="noStrike" spc="-1">
              <a:solidFill>
                <a:srgbClr val="000000"/>
              </a:solidFill>
              <a:uFill>
                <a:solidFill>
                  <a:srgbClr val="FFFFFF"/>
                </a:solidFill>
              </a:uFill>
              <a:latin typeface="Arial"/>
            </a:endParaRPr>
          </a:p>
          <a:p>
            <a:pPr>
              <a:lnSpc>
                <a:spcPct val="100000"/>
              </a:lnSpc>
              <a:spcBef>
                <a:spcPts val="641"/>
              </a:spcBef>
            </a:pPr>
            <a:r>
              <a:rPr lang="it-IT" sz="3200" b="0" strike="noStrike" spc="-1">
                <a:solidFill>
                  <a:srgbClr val="000000"/>
                </a:solidFill>
                <a:uFill>
                  <a:solidFill>
                    <a:srgbClr val="FFFFFF"/>
                  </a:solidFill>
                </a:uFill>
                <a:latin typeface="Georgia"/>
                <a:ea typeface="DejaVu Sans"/>
              </a:rPr>
              <a:t>   passing along the endpoints and</a:t>
            </a:r>
            <a:endParaRPr lang="it-IT" sz="3200" b="0" strike="noStrike" spc="-1">
              <a:solidFill>
                <a:srgbClr val="000000"/>
              </a:solidFill>
              <a:uFill>
                <a:solidFill>
                  <a:srgbClr val="FFFFFF"/>
                </a:solidFill>
              </a:uFill>
              <a:latin typeface="Arial"/>
            </a:endParaRPr>
          </a:p>
          <a:p>
            <a:pPr>
              <a:lnSpc>
                <a:spcPct val="100000"/>
              </a:lnSpc>
              <a:spcBef>
                <a:spcPts val="641"/>
              </a:spcBef>
            </a:pPr>
            <a:r>
              <a:rPr lang="it-IT" sz="3200" b="0" strike="noStrike" spc="-1">
                <a:solidFill>
                  <a:srgbClr val="000000"/>
                </a:solidFill>
                <a:uFill>
                  <a:solidFill>
                    <a:srgbClr val="FFFFFF"/>
                  </a:solidFill>
                </a:uFill>
                <a:latin typeface="Georgia"/>
                <a:ea typeface="DejaVu Sans"/>
              </a:rPr>
              <a:t>   perpendicular to segment j</a:t>
            </a:r>
            <a:endParaRPr lang="it-IT" sz="3200" b="0" strike="noStrike" spc="-1">
              <a:solidFill>
                <a:srgbClr val="000000"/>
              </a:solidFill>
              <a:uFill>
                <a:solidFill>
                  <a:srgbClr val="FFFFFF"/>
                </a:solidFill>
              </a:uFill>
              <a:latin typeface="Arial"/>
            </a:endParaRPr>
          </a:p>
        </p:txBody>
      </p:sp>
      <p:pic>
        <p:nvPicPr>
          <p:cNvPr id="343" name="Picture 342"/>
          <p:cNvPicPr/>
          <p:nvPr/>
        </p:nvPicPr>
        <p:blipFill>
          <a:blip r:embed="rId3"/>
          <a:stretch/>
        </p:blipFill>
        <p:spPr>
          <a:xfrm>
            <a:off x="4419720" y="2209680"/>
            <a:ext cx="2856600" cy="1637280"/>
          </a:xfrm>
          <a:prstGeom prst="rect">
            <a:avLst/>
          </a:prstGeom>
          <a:ln>
            <a:noFill/>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 name="CustomShape 1"/>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Partial inductance (8)</a:t>
            </a:r>
            <a:endParaRPr lang="it-IT" sz="3400" b="0" strike="noStrike" spc="-1">
              <a:solidFill>
                <a:srgbClr val="000000"/>
              </a:solidFill>
              <a:uFill>
                <a:solidFill>
                  <a:srgbClr val="FFFFFF"/>
                </a:solidFill>
              </a:uFill>
              <a:latin typeface="Arial"/>
            </a:endParaRPr>
          </a:p>
        </p:txBody>
      </p:sp>
      <p:pic>
        <p:nvPicPr>
          <p:cNvPr id="345" name="Picture 6"/>
          <p:cNvPicPr/>
          <p:nvPr/>
        </p:nvPicPr>
        <p:blipFill>
          <a:blip r:embed="rId3"/>
          <a:stretch/>
        </p:blipFill>
        <p:spPr>
          <a:xfrm>
            <a:off x="6324480" y="2971800"/>
            <a:ext cx="3208320" cy="3313440"/>
          </a:xfrm>
          <a:prstGeom prst="rect">
            <a:avLst/>
          </a:prstGeom>
          <a:ln>
            <a:noFill/>
          </a:ln>
        </p:spPr>
      </p:pic>
      <p:sp>
        <p:nvSpPr>
          <p:cNvPr id="346" name="CustomShape 2"/>
          <p:cNvSpPr/>
          <p:nvPr/>
        </p:nvSpPr>
        <p:spPr>
          <a:xfrm>
            <a:off x="1828800" y="1676520"/>
            <a:ext cx="8837640" cy="1696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For instance, if i = j, the area enclosed</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in the path to be used in the integral is</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shown in the figure: </a:t>
            </a:r>
            <a:endParaRPr lang="it-IT" sz="3200" b="0" strike="noStrike" spc="-1">
              <a:solidFill>
                <a:srgbClr val="000000"/>
              </a:solidFill>
              <a:uFill>
                <a:solidFill>
                  <a:srgbClr val="FFFFFF"/>
                </a:solidFill>
              </a:uFill>
              <a:latin typeface="Aria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 name="CustomShape 1"/>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Partial inductance (9)</a:t>
            </a:r>
            <a:endParaRPr lang="it-IT" sz="3400" b="0" strike="noStrike" spc="-1">
              <a:solidFill>
                <a:srgbClr val="000000"/>
              </a:solidFill>
              <a:uFill>
                <a:solidFill>
                  <a:srgbClr val="FFFFFF"/>
                </a:solidFill>
              </a:uFill>
              <a:latin typeface="Arial"/>
            </a:endParaRPr>
          </a:p>
        </p:txBody>
      </p:sp>
      <p:sp>
        <p:nvSpPr>
          <p:cNvPr id="348" name="CustomShape 2"/>
          <p:cNvSpPr/>
          <p:nvPr/>
        </p:nvSpPr>
        <p:spPr>
          <a:xfrm>
            <a:off x="1828800" y="1676520"/>
            <a:ext cx="8837640" cy="1696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Let’s derive the alternative equation.</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Using Stoke’s theorem on the path ci</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enclosing Si, we have:</a:t>
            </a:r>
            <a:endParaRPr lang="it-IT" sz="3200" b="0" strike="noStrike" spc="-1">
              <a:solidFill>
                <a:srgbClr val="000000"/>
              </a:solidFill>
              <a:uFill>
                <a:solidFill>
                  <a:srgbClr val="FFFFFF"/>
                </a:solidFill>
              </a:uFill>
              <a:latin typeface="Arial"/>
            </a:endParaRPr>
          </a:p>
        </p:txBody>
      </p:sp>
      <p:pic>
        <p:nvPicPr>
          <p:cNvPr id="349" name="Picture 348"/>
          <p:cNvPicPr/>
          <p:nvPr/>
        </p:nvPicPr>
        <p:blipFill>
          <a:blip r:embed="rId3"/>
          <a:stretch/>
        </p:blipFill>
        <p:spPr>
          <a:xfrm>
            <a:off x="3352680" y="3962520"/>
            <a:ext cx="4989960" cy="1637280"/>
          </a:xfrm>
          <a:prstGeom prst="rect">
            <a:avLst/>
          </a:prstGeom>
          <a:ln>
            <a:noFill/>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 name="CustomShape 1"/>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Partial inductance (10)</a:t>
            </a:r>
            <a:endParaRPr lang="it-IT" sz="3400" b="0" strike="noStrike" spc="-1">
              <a:solidFill>
                <a:srgbClr val="000000"/>
              </a:solidFill>
              <a:uFill>
                <a:solidFill>
                  <a:srgbClr val="FFFFFF"/>
                </a:solidFill>
              </a:uFill>
              <a:latin typeface="Arial"/>
            </a:endParaRPr>
          </a:p>
        </p:txBody>
      </p:sp>
      <p:sp>
        <p:nvSpPr>
          <p:cNvPr id="351" name="CustomShape 2"/>
          <p:cNvSpPr/>
          <p:nvPr/>
        </p:nvSpPr>
        <p:spPr>
          <a:xfrm>
            <a:off x="1828800" y="1676520"/>
            <a:ext cx="8837640" cy="534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has the following properties:</a:t>
            </a:r>
            <a:endParaRPr lang="it-IT" sz="3200" b="0" strike="noStrike" spc="-1">
              <a:solidFill>
                <a:srgbClr val="000000"/>
              </a:solidFill>
              <a:uFill>
                <a:solidFill>
                  <a:srgbClr val="FFFFFF"/>
                </a:solidFill>
              </a:uFill>
              <a:latin typeface="Arial"/>
            </a:endParaRPr>
          </a:p>
        </p:txBody>
      </p:sp>
      <p:sp>
        <p:nvSpPr>
          <p:cNvPr id="352" name="CustomShape 3"/>
          <p:cNvSpPr/>
          <p:nvPr/>
        </p:nvSpPr>
        <p:spPr>
          <a:xfrm>
            <a:off x="2133720" y="2286000"/>
            <a:ext cx="8533080" cy="576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214920">
              <a:lnSpc>
                <a:spcPct val="100000"/>
              </a:lnSpc>
              <a:spcBef>
                <a:spcPts val="641"/>
              </a:spcBef>
              <a:buClr>
                <a:srgbClr val="000000"/>
              </a:buClr>
              <a:buSzPct val="45000"/>
              <a:buFont typeface="Wingdings" charset="2"/>
              <a:buChar char=""/>
            </a:pPr>
            <a:r>
              <a:rPr lang="it-IT" sz="3200" b="0" strike="noStrike" spc="-1">
                <a:solidFill>
                  <a:srgbClr val="000000"/>
                </a:solidFill>
                <a:uFill>
                  <a:solidFill>
                    <a:srgbClr val="FFFFFF"/>
                  </a:solidFill>
                </a:uFill>
                <a:latin typeface="Georgia"/>
                <a:ea typeface="DejaVu Sans"/>
              </a:rPr>
              <a:t>is parallel to the source current</a:t>
            </a:r>
            <a:endParaRPr lang="it-IT" sz="3200" b="0" strike="noStrike" spc="-1">
              <a:solidFill>
                <a:srgbClr val="000000"/>
              </a:solidFill>
              <a:uFill>
                <a:solidFill>
                  <a:srgbClr val="FFFFFF"/>
                </a:solidFill>
              </a:uFill>
              <a:latin typeface="Arial"/>
            </a:endParaRPr>
          </a:p>
        </p:txBody>
      </p:sp>
      <p:sp>
        <p:nvSpPr>
          <p:cNvPr id="353" name="CustomShape 4"/>
          <p:cNvSpPr/>
          <p:nvPr/>
        </p:nvSpPr>
        <p:spPr>
          <a:xfrm>
            <a:off x="2133720" y="2895480"/>
            <a:ext cx="8533080" cy="1145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216000">
              <a:lnSpc>
                <a:spcPct val="100000"/>
              </a:lnSpc>
              <a:spcBef>
                <a:spcPts val="641"/>
              </a:spcBef>
              <a:buClr>
                <a:srgbClr val="000000"/>
              </a:buClr>
              <a:buSzPct val="45000"/>
              <a:buFont typeface="Wingdings" charset="2"/>
              <a:buChar char=""/>
            </a:pPr>
            <a:r>
              <a:rPr lang="it-IT" sz="3200" b="0" strike="noStrike" spc="-1">
                <a:solidFill>
                  <a:srgbClr val="000000"/>
                </a:solidFill>
                <a:uFill>
                  <a:solidFill>
                    <a:srgbClr val="FFFFFF"/>
                  </a:solidFill>
                </a:uFill>
                <a:latin typeface="Georgia"/>
                <a:ea typeface="DejaVu Sans"/>
              </a:rPr>
              <a:t>increasing the distance from the source, tends to zero</a:t>
            </a:r>
            <a:endParaRPr lang="it-IT" sz="3200" b="0" strike="noStrike" spc="-1">
              <a:solidFill>
                <a:srgbClr val="000000"/>
              </a:solidFill>
              <a:uFill>
                <a:solidFill>
                  <a:srgbClr val="FFFFFF"/>
                </a:solidFill>
              </a:uFill>
              <a:latin typeface="Arial"/>
            </a:endParaRPr>
          </a:p>
        </p:txBody>
      </p:sp>
      <p:sp>
        <p:nvSpPr>
          <p:cNvPr id="354" name="CustomShape 5"/>
          <p:cNvSpPr/>
          <p:nvPr/>
        </p:nvSpPr>
        <p:spPr>
          <a:xfrm>
            <a:off x="1828800" y="4038480"/>
            <a:ext cx="8837640" cy="1125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By construction, lateral sides of Si are</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perpendicular to source segment j</a:t>
            </a:r>
            <a:endParaRPr lang="it-IT" sz="3200" b="0" strike="noStrike" spc="-1">
              <a:solidFill>
                <a:srgbClr val="000000"/>
              </a:solidFill>
              <a:uFill>
                <a:solidFill>
                  <a:srgbClr val="FFFFFF"/>
                </a:solidFill>
              </a:uFill>
              <a:latin typeface="Arial"/>
            </a:endParaRPr>
          </a:p>
        </p:txBody>
      </p:sp>
      <p:sp>
        <p:nvSpPr>
          <p:cNvPr id="355" name="CustomShape 6"/>
          <p:cNvSpPr/>
          <p:nvPr/>
        </p:nvSpPr>
        <p:spPr>
          <a:xfrm>
            <a:off x="1828800" y="5257800"/>
            <a:ext cx="8837640" cy="1125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By construction, the last side of Si lies at</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infinite distance</a:t>
            </a:r>
            <a:endParaRPr lang="it-IT" sz="3200" b="0" strike="noStrike" spc="-1">
              <a:solidFill>
                <a:srgbClr val="000000"/>
              </a:solidFill>
              <a:uFill>
                <a:solidFill>
                  <a:srgbClr val="FFFFFF"/>
                </a:solidFill>
              </a:uFill>
              <a:latin typeface="Arial"/>
            </a:endParaRPr>
          </a:p>
        </p:txBody>
      </p:sp>
      <p:pic>
        <p:nvPicPr>
          <p:cNvPr id="356" name="Picture 355"/>
          <p:cNvPicPr/>
          <p:nvPr/>
        </p:nvPicPr>
        <p:blipFill>
          <a:blip r:embed="rId3"/>
          <a:stretch/>
        </p:blipFill>
        <p:spPr>
          <a:xfrm>
            <a:off x="2151360" y="1658520"/>
            <a:ext cx="494280" cy="570600"/>
          </a:xfrm>
          <a:prstGeom prst="rect">
            <a:avLst/>
          </a:prstGeom>
          <a:ln>
            <a:noFill/>
          </a:ln>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 name="CustomShape 1"/>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Partial inductance (11)</a:t>
            </a:r>
            <a:endParaRPr lang="it-IT" sz="3400" b="0" strike="noStrike" spc="-1">
              <a:solidFill>
                <a:srgbClr val="000000"/>
              </a:solidFill>
              <a:uFill>
                <a:solidFill>
                  <a:srgbClr val="FFFFFF"/>
                </a:solidFill>
              </a:uFill>
              <a:latin typeface="Arial"/>
            </a:endParaRPr>
          </a:p>
        </p:txBody>
      </p:sp>
      <p:sp>
        <p:nvSpPr>
          <p:cNvPr id="358" name="CustomShape 2"/>
          <p:cNvSpPr/>
          <p:nvPr/>
        </p:nvSpPr>
        <p:spPr>
          <a:xfrm>
            <a:off x="1828800" y="1676520"/>
            <a:ext cx="8837640" cy="1125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Therefore, the only contribution to Lij along</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ci is given by the i segment, i.e.:</a:t>
            </a:r>
            <a:endParaRPr lang="it-IT" sz="3200" b="0" strike="noStrike" spc="-1">
              <a:solidFill>
                <a:srgbClr val="000000"/>
              </a:solidFill>
              <a:uFill>
                <a:solidFill>
                  <a:srgbClr val="FFFFFF"/>
                </a:solidFill>
              </a:uFill>
              <a:latin typeface="Arial"/>
            </a:endParaRPr>
          </a:p>
        </p:txBody>
      </p:sp>
      <p:sp>
        <p:nvSpPr>
          <p:cNvPr id="359" name="CustomShape 3"/>
          <p:cNvSpPr/>
          <p:nvPr/>
        </p:nvSpPr>
        <p:spPr>
          <a:xfrm>
            <a:off x="1828800" y="5105520"/>
            <a:ext cx="8837640" cy="534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The equivalence has thus been proved.</a:t>
            </a:r>
            <a:endParaRPr lang="it-IT" sz="3200" b="0" strike="noStrike" spc="-1">
              <a:solidFill>
                <a:srgbClr val="000000"/>
              </a:solidFill>
              <a:uFill>
                <a:solidFill>
                  <a:srgbClr val="FFFFFF"/>
                </a:solidFill>
              </a:uFill>
              <a:latin typeface="Arial"/>
            </a:endParaRPr>
          </a:p>
        </p:txBody>
      </p:sp>
      <p:pic>
        <p:nvPicPr>
          <p:cNvPr id="360" name="Picture 359"/>
          <p:cNvPicPr/>
          <p:nvPr/>
        </p:nvPicPr>
        <p:blipFill>
          <a:blip r:embed="rId3"/>
          <a:stretch/>
        </p:blipFill>
        <p:spPr>
          <a:xfrm>
            <a:off x="2438280" y="3200400"/>
            <a:ext cx="7390440" cy="1637280"/>
          </a:xfrm>
          <a:prstGeom prst="rect">
            <a:avLst/>
          </a:prstGeom>
          <a:ln>
            <a:noFill/>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 name="CustomShape 1"/>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High frequency effects (1)</a:t>
            </a:r>
            <a:endParaRPr lang="it-IT" sz="3400" b="0" strike="noStrike" spc="-1">
              <a:solidFill>
                <a:srgbClr val="000000"/>
              </a:solidFill>
              <a:uFill>
                <a:solidFill>
                  <a:srgbClr val="FFFFFF"/>
                </a:solidFill>
              </a:uFill>
              <a:latin typeface="Arial"/>
            </a:endParaRPr>
          </a:p>
        </p:txBody>
      </p:sp>
      <p:sp>
        <p:nvSpPr>
          <p:cNvPr id="362" name="CustomShape 2"/>
          <p:cNvSpPr/>
          <p:nvPr/>
        </p:nvSpPr>
        <p:spPr>
          <a:xfrm>
            <a:off x="1828800" y="1676520"/>
            <a:ext cx="8837640" cy="2248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100000"/>
              </a:lnSpc>
              <a:spcBef>
                <a:spcPts val="992"/>
              </a:spcBef>
              <a:spcAft>
                <a:spcPts val="1701"/>
              </a:spcAft>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In this context, high freqency means the maximum frequency at which we can still use the quasistatic assumption (i.e. geometrical dimensions &lt;&lt; wavelength)</a:t>
            </a:r>
            <a:endParaRPr lang="it-IT" sz="3200" b="0" strike="noStrike" spc="-1">
              <a:solidFill>
                <a:srgbClr val="000000"/>
              </a:solidFill>
              <a:uFill>
                <a:solidFill>
                  <a:srgbClr val="FFFFFF"/>
                </a:solidFill>
              </a:uFill>
              <a:latin typeface="Arial"/>
            </a:endParaRPr>
          </a:p>
        </p:txBody>
      </p:sp>
      <p:sp>
        <p:nvSpPr>
          <p:cNvPr id="363" name="CustomShape 3"/>
          <p:cNvSpPr/>
          <p:nvPr/>
        </p:nvSpPr>
        <p:spPr>
          <a:xfrm>
            <a:off x="1828800" y="4038480"/>
            <a:ext cx="8837640" cy="534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Three main effects:</a:t>
            </a:r>
            <a:endParaRPr lang="it-IT" sz="3200" b="0" strike="noStrike" spc="-1">
              <a:solidFill>
                <a:srgbClr val="000000"/>
              </a:solidFill>
              <a:uFill>
                <a:solidFill>
                  <a:srgbClr val="FFFFFF"/>
                </a:solidFill>
              </a:uFill>
              <a:latin typeface="Arial"/>
            </a:endParaRPr>
          </a:p>
        </p:txBody>
      </p:sp>
      <p:sp>
        <p:nvSpPr>
          <p:cNvPr id="364" name="CustomShape 4"/>
          <p:cNvSpPr/>
          <p:nvPr/>
        </p:nvSpPr>
        <p:spPr>
          <a:xfrm>
            <a:off x="5867280" y="5638680"/>
            <a:ext cx="4037040" cy="576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214920">
              <a:lnSpc>
                <a:spcPct val="100000"/>
              </a:lnSpc>
              <a:spcBef>
                <a:spcPts val="641"/>
              </a:spcBef>
              <a:buClr>
                <a:srgbClr val="000000"/>
              </a:buClr>
              <a:buSzPct val="45000"/>
              <a:buFont typeface="Wingdings" charset="2"/>
              <a:buChar char=""/>
            </a:pPr>
            <a:r>
              <a:rPr lang="it-IT" sz="3200" b="0" strike="noStrike" spc="-1">
                <a:solidFill>
                  <a:srgbClr val="000000"/>
                </a:solidFill>
                <a:uFill>
                  <a:solidFill>
                    <a:srgbClr val="FFFFFF"/>
                  </a:solidFill>
                </a:uFill>
                <a:latin typeface="Tahoma"/>
                <a:ea typeface="DejaVu Sans"/>
              </a:rPr>
              <a:t>  </a:t>
            </a:r>
            <a:r>
              <a:rPr lang="it-IT" sz="3200" b="0" strike="noStrike" spc="-1">
                <a:solidFill>
                  <a:srgbClr val="000000"/>
                </a:solidFill>
                <a:uFill>
                  <a:solidFill>
                    <a:srgbClr val="FFFFFF"/>
                  </a:solidFill>
                </a:uFill>
                <a:latin typeface="Georgia"/>
                <a:ea typeface="DejaVu Sans"/>
              </a:rPr>
              <a:t>Proximity effect</a:t>
            </a:r>
            <a:endParaRPr lang="it-IT" sz="3200" b="0" strike="noStrike" spc="-1">
              <a:solidFill>
                <a:srgbClr val="000000"/>
              </a:solidFill>
              <a:uFill>
                <a:solidFill>
                  <a:srgbClr val="FFFFFF"/>
                </a:solidFill>
              </a:uFill>
              <a:latin typeface="Arial"/>
            </a:endParaRPr>
          </a:p>
        </p:txBody>
      </p:sp>
      <p:sp>
        <p:nvSpPr>
          <p:cNvPr id="365" name="CustomShape 5"/>
          <p:cNvSpPr/>
          <p:nvPr/>
        </p:nvSpPr>
        <p:spPr>
          <a:xfrm>
            <a:off x="5867280" y="5029200"/>
            <a:ext cx="4037040" cy="576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214920">
              <a:lnSpc>
                <a:spcPct val="100000"/>
              </a:lnSpc>
              <a:spcBef>
                <a:spcPts val="641"/>
              </a:spcBef>
              <a:buClr>
                <a:srgbClr val="000000"/>
              </a:buClr>
              <a:buSzPct val="45000"/>
              <a:buFont typeface="Wingdings" charset="2"/>
              <a:buChar char=""/>
            </a:pPr>
            <a:r>
              <a:rPr lang="it-IT" sz="3200" b="0" strike="noStrike" spc="-1">
                <a:solidFill>
                  <a:srgbClr val="000000"/>
                </a:solidFill>
                <a:uFill>
                  <a:solidFill>
                    <a:srgbClr val="FFFFFF"/>
                  </a:solidFill>
                </a:uFill>
                <a:latin typeface="Tahoma"/>
                <a:ea typeface="DejaVu Sans"/>
              </a:rPr>
              <a:t>  </a:t>
            </a:r>
            <a:r>
              <a:rPr lang="it-IT" sz="3200" b="0" strike="noStrike" spc="-1">
                <a:solidFill>
                  <a:srgbClr val="000000"/>
                </a:solidFill>
                <a:uFill>
                  <a:solidFill>
                    <a:srgbClr val="FFFFFF"/>
                  </a:solidFill>
                </a:uFill>
                <a:latin typeface="Georgia"/>
                <a:ea typeface="DejaVu Sans"/>
              </a:rPr>
              <a:t>Edge effect</a:t>
            </a:r>
            <a:endParaRPr lang="it-IT" sz="3200" b="0" strike="noStrike" spc="-1">
              <a:solidFill>
                <a:srgbClr val="000000"/>
              </a:solidFill>
              <a:uFill>
                <a:solidFill>
                  <a:srgbClr val="FFFFFF"/>
                </a:solidFill>
              </a:uFill>
              <a:latin typeface="Arial"/>
            </a:endParaRPr>
          </a:p>
        </p:txBody>
      </p:sp>
      <p:sp>
        <p:nvSpPr>
          <p:cNvPr id="366" name="CustomShape 6"/>
          <p:cNvSpPr/>
          <p:nvPr/>
        </p:nvSpPr>
        <p:spPr>
          <a:xfrm>
            <a:off x="5867280" y="4419720"/>
            <a:ext cx="4037040" cy="576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214920">
              <a:lnSpc>
                <a:spcPct val="100000"/>
              </a:lnSpc>
              <a:spcBef>
                <a:spcPts val="641"/>
              </a:spcBef>
              <a:buClr>
                <a:srgbClr val="000000"/>
              </a:buClr>
              <a:buSzPct val="45000"/>
              <a:buFont typeface="Wingdings" charset="2"/>
              <a:buChar char=""/>
            </a:pPr>
            <a:r>
              <a:rPr lang="it-IT" sz="3200" b="0" strike="noStrike" spc="-1">
                <a:solidFill>
                  <a:srgbClr val="000000"/>
                </a:solidFill>
                <a:uFill>
                  <a:solidFill>
                    <a:srgbClr val="FFFFFF"/>
                  </a:solidFill>
                </a:uFill>
                <a:latin typeface="Tahoma"/>
                <a:ea typeface="DejaVu Sans"/>
              </a:rPr>
              <a:t>  </a:t>
            </a:r>
            <a:r>
              <a:rPr lang="it-IT" sz="3200" b="0" strike="noStrike" spc="-1">
                <a:solidFill>
                  <a:srgbClr val="000000"/>
                </a:solidFill>
                <a:uFill>
                  <a:solidFill>
                    <a:srgbClr val="FFFFFF"/>
                  </a:solidFill>
                </a:uFill>
                <a:latin typeface="Georgia"/>
                <a:ea typeface="DejaVu Sans"/>
              </a:rPr>
              <a:t>Skin effect</a:t>
            </a:r>
            <a:endParaRPr lang="it-IT" sz="3200" b="0" strike="noStrike" spc="-1">
              <a:solidFill>
                <a:srgbClr val="000000"/>
              </a:solidFill>
              <a:uFill>
                <a:solidFill>
                  <a:srgbClr val="FFFFFF"/>
                </a:solidFill>
              </a:uFill>
              <a:latin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CustomShape 1"/>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The vector potential</a:t>
            </a:r>
            <a:endParaRPr lang="it-IT" sz="3400" b="0" strike="noStrike" spc="-1">
              <a:solidFill>
                <a:srgbClr val="000000"/>
              </a:solidFill>
              <a:uFill>
                <a:solidFill>
                  <a:srgbClr val="FFFFFF"/>
                </a:solidFill>
              </a:uFill>
              <a:latin typeface="Arial"/>
            </a:endParaRPr>
          </a:p>
        </p:txBody>
      </p:sp>
      <p:sp>
        <p:nvSpPr>
          <p:cNvPr id="148" name="CustomShape 2"/>
          <p:cNvSpPr/>
          <p:nvPr/>
        </p:nvSpPr>
        <p:spPr>
          <a:xfrm>
            <a:off x="2221560" y="2983320"/>
            <a:ext cx="9717120" cy="1866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10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Since</a:t>
            </a:r>
            <a:endParaRPr lang="it-IT" sz="3200" b="0" strike="noStrike" spc="-1">
              <a:solidFill>
                <a:srgbClr val="000000"/>
              </a:solidFill>
              <a:uFill>
                <a:solidFill>
                  <a:srgbClr val="FFFFFF"/>
                </a:solidFill>
              </a:uFill>
              <a:latin typeface="Arial"/>
            </a:endParaRPr>
          </a:p>
          <a:p>
            <a:pPr marL="228600" indent="-227160">
              <a:lnSpc>
                <a:spcPct val="100000"/>
              </a:lnSpc>
              <a:spcBef>
                <a:spcPts val="1001"/>
              </a:spcBef>
            </a:pPr>
            <a:r>
              <a:rPr lang="it-IT" sz="3200" b="0" strike="noStrike" spc="-1">
                <a:solidFill>
                  <a:srgbClr val="000000"/>
                </a:solidFill>
                <a:uFill>
                  <a:solidFill>
                    <a:srgbClr val="FFFFFF"/>
                  </a:solidFill>
                </a:uFill>
                <a:latin typeface="Georgia"/>
                <a:ea typeface="DejaVu Sans"/>
              </a:rPr>
              <a:t>   then we can write</a:t>
            </a:r>
            <a:endParaRPr lang="it-IT" sz="3200" b="0" strike="noStrike" spc="-1">
              <a:solidFill>
                <a:srgbClr val="000000"/>
              </a:solidFill>
              <a:uFill>
                <a:solidFill>
                  <a:srgbClr val="FFFFFF"/>
                </a:solidFill>
              </a:uFill>
              <a:latin typeface="Arial"/>
            </a:endParaRPr>
          </a:p>
          <a:p>
            <a:pPr marL="228600" indent="-227160">
              <a:lnSpc>
                <a:spcPct val="100000"/>
              </a:lnSpc>
              <a:spcBef>
                <a:spcPts val="1001"/>
              </a:spcBef>
            </a:pPr>
            <a:r>
              <a:rPr lang="it-IT" sz="3200" b="0" strike="noStrike" spc="-1">
                <a:solidFill>
                  <a:srgbClr val="000000"/>
                </a:solidFill>
                <a:uFill>
                  <a:solidFill>
                    <a:srgbClr val="FFFFFF"/>
                  </a:solidFill>
                </a:uFill>
                <a:latin typeface="Georgia"/>
                <a:ea typeface="DejaVu Sans"/>
              </a:rPr>
              <a:t>   where     is a magnetic vector potential</a:t>
            </a:r>
            <a:endParaRPr lang="it-IT" sz="3200" b="0" strike="noStrike" spc="-1">
              <a:solidFill>
                <a:srgbClr val="000000"/>
              </a:solidFill>
              <a:uFill>
                <a:solidFill>
                  <a:srgbClr val="FFFFFF"/>
                </a:solidFill>
              </a:uFill>
              <a:latin typeface="Arial"/>
            </a:endParaRPr>
          </a:p>
        </p:txBody>
      </p:sp>
      <p:sp>
        <p:nvSpPr>
          <p:cNvPr id="149" name="CustomShape 3"/>
          <p:cNvSpPr/>
          <p:nvPr/>
        </p:nvSpPr>
        <p:spPr>
          <a:xfrm>
            <a:off x="2209680" y="5480280"/>
            <a:ext cx="608040" cy="534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a:t>
            </a:r>
            <a:endParaRPr lang="it-IT" sz="3200" b="0" strike="noStrike" spc="-1">
              <a:solidFill>
                <a:srgbClr val="000000"/>
              </a:solidFill>
              <a:uFill>
                <a:solidFill>
                  <a:srgbClr val="FFFFFF"/>
                </a:solidFill>
              </a:uFill>
              <a:latin typeface="Arial"/>
            </a:endParaRPr>
          </a:p>
        </p:txBody>
      </p:sp>
      <p:sp>
        <p:nvSpPr>
          <p:cNvPr id="150" name="CustomShape 4"/>
          <p:cNvSpPr/>
          <p:nvPr/>
        </p:nvSpPr>
        <p:spPr>
          <a:xfrm>
            <a:off x="5410080" y="5410080"/>
            <a:ext cx="2589480" cy="576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641"/>
              </a:spcBef>
            </a:pPr>
            <a:r>
              <a:rPr lang="it-IT" sz="3200" b="0" strike="noStrike" spc="-1">
                <a:solidFill>
                  <a:srgbClr val="000000"/>
                </a:solidFill>
                <a:uFill>
                  <a:solidFill>
                    <a:srgbClr val="FFFFFF"/>
                  </a:solidFill>
                </a:uFill>
                <a:latin typeface="Georgia"/>
                <a:ea typeface="DejaVu Sans"/>
              </a:rPr>
              <a:t>becomes </a:t>
            </a:r>
            <a:endParaRPr lang="it-IT" sz="3200" b="0" strike="noStrike" spc="-1">
              <a:solidFill>
                <a:srgbClr val="000000"/>
              </a:solidFill>
              <a:uFill>
                <a:solidFill>
                  <a:srgbClr val="FFFFFF"/>
                </a:solidFill>
              </a:uFill>
              <a:latin typeface="Arial"/>
            </a:endParaRPr>
          </a:p>
        </p:txBody>
      </p:sp>
      <p:sp>
        <p:nvSpPr>
          <p:cNvPr id="151" name="CustomShape 5"/>
          <p:cNvSpPr/>
          <p:nvPr/>
        </p:nvSpPr>
        <p:spPr>
          <a:xfrm>
            <a:off x="2209680" y="1676520"/>
            <a:ext cx="7999560" cy="1125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By math, the divergence of the curl of a vector is always zero:   </a:t>
            </a:r>
            <a:endParaRPr lang="it-IT" sz="3200" b="0" strike="noStrike" spc="-1">
              <a:solidFill>
                <a:srgbClr val="000000"/>
              </a:solidFill>
              <a:uFill>
                <a:solidFill>
                  <a:srgbClr val="FFFFFF"/>
                </a:solidFill>
              </a:uFill>
              <a:latin typeface="Arial"/>
            </a:endParaRPr>
          </a:p>
        </p:txBody>
      </p:sp>
      <p:pic>
        <p:nvPicPr>
          <p:cNvPr id="152" name="Picture 151"/>
          <p:cNvPicPr/>
          <p:nvPr/>
        </p:nvPicPr>
        <p:blipFill>
          <a:blip r:embed="rId3"/>
          <a:stretch/>
        </p:blipFill>
        <p:spPr>
          <a:xfrm>
            <a:off x="3657600" y="2971800"/>
            <a:ext cx="1751400" cy="621360"/>
          </a:xfrm>
          <a:prstGeom prst="rect">
            <a:avLst/>
          </a:prstGeom>
          <a:ln>
            <a:noFill/>
          </a:ln>
        </p:spPr>
      </p:pic>
      <p:pic>
        <p:nvPicPr>
          <p:cNvPr id="153" name="Picture 152"/>
          <p:cNvPicPr/>
          <p:nvPr/>
        </p:nvPicPr>
        <p:blipFill>
          <a:blip r:embed="rId4"/>
          <a:stretch/>
        </p:blipFill>
        <p:spPr>
          <a:xfrm>
            <a:off x="5943600" y="3574440"/>
            <a:ext cx="2056320" cy="621360"/>
          </a:xfrm>
          <a:prstGeom prst="rect">
            <a:avLst/>
          </a:prstGeom>
          <a:ln>
            <a:noFill/>
          </a:ln>
        </p:spPr>
      </p:pic>
      <p:pic>
        <p:nvPicPr>
          <p:cNvPr id="154" name="Picture 153"/>
          <p:cNvPicPr/>
          <p:nvPr/>
        </p:nvPicPr>
        <p:blipFill>
          <a:blip r:embed="rId5"/>
          <a:stretch/>
        </p:blipFill>
        <p:spPr>
          <a:xfrm>
            <a:off x="3720960" y="4201560"/>
            <a:ext cx="456120" cy="532440"/>
          </a:xfrm>
          <a:prstGeom prst="rect">
            <a:avLst/>
          </a:prstGeom>
          <a:ln>
            <a:noFill/>
          </a:ln>
        </p:spPr>
      </p:pic>
      <p:pic>
        <p:nvPicPr>
          <p:cNvPr id="155" name="Picture 154"/>
          <p:cNvPicPr/>
          <p:nvPr/>
        </p:nvPicPr>
        <p:blipFill>
          <a:blip r:embed="rId6"/>
          <a:stretch/>
        </p:blipFill>
        <p:spPr>
          <a:xfrm>
            <a:off x="2666880" y="5105520"/>
            <a:ext cx="2589840" cy="1230840"/>
          </a:xfrm>
          <a:prstGeom prst="rect">
            <a:avLst/>
          </a:prstGeom>
          <a:ln>
            <a:noFill/>
          </a:ln>
        </p:spPr>
      </p:pic>
      <p:pic>
        <p:nvPicPr>
          <p:cNvPr id="156" name="Picture 155"/>
          <p:cNvPicPr/>
          <p:nvPr/>
        </p:nvPicPr>
        <p:blipFill>
          <a:blip r:embed="rId7"/>
          <a:stretch/>
        </p:blipFill>
        <p:spPr>
          <a:xfrm>
            <a:off x="7238880" y="5105520"/>
            <a:ext cx="3161160" cy="1256400"/>
          </a:xfrm>
          <a:prstGeom prst="rect">
            <a:avLst/>
          </a:prstGeom>
          <a:ln>
            <a:noFill/>
          </a:ln>
        </p:spPr>
      </p:pic>
      <p:pic>
        <p:nvPicPr>
          <p:cNvPr id="157" name="Picture 156"/>
          <p:cNvPicPr/>
          <p:nvPr/>
        </p:nvPicPr>
        <p:blipFill>
          <a:blip r:embed="rId8"/>
          <a:stretch/>
        </p:blipFill>
        <p:spPr>
          <a:xfrm>
            <a:off x="6553080" y="2070000"/>
            <a:ext cx="2450160" cy="62136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 name="CustomShape 1"/>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High frequency effects (2)</a:t>
            </a:r>
            <a:endParaRPr lang="it-IT" sz="3400" b="0" strike="noStrike" spc="-1">
              <a:solidFill>
                <a:srgbClr val="000000"/>
              </a:solidFill>
              <a:uFill>
                <a:solidFill>
                  <a:srgbClr val="FFFFFF"/>
                </a:solidFill>
              </a:uFill>
              <a:latin typeface="Arial"/>
            </a:endParaRPr>
          </a:p>
        </p:txBody>
      </p:sp>
      <p:sp>
        <p:nvSpPr>
          <p:cNvPr id="368" name="CustomShape 2"/>
          <p:cNvSpPr/>
          <p:nvPr/>
        </p:nvSpPr>
        <p:spPr>
          <a:xfrm>
            <a:off x="1828800" y="1676520"/>
            <a:ext cx="8837640" cy="2248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At low frequencies, the current is uniform</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on the conductor section. Increasing the</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frequency, the distribution changes and the</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three effects take place.</a:t>
            </a:r>
            <a:endParaRPr lang="it-IT" sz="3200" b="0" strike="noStrike" spc="-1">
              <a:solidFill>
                <a:srgbClr val="000000"/>
              </a:solidFill>
              <a:uFill>
                <a:solidFill>
                  <a:srgbClr val="FFFFFF"/>
                </a:solidFill>
              </a:uFill>
              <a:latin typeface="Arial"/>
            </a:endParaRPr>
          </a:p>
        </p:txBody>
      </p:sp>
      <p:sp>
        <p:nvSpPr>
          <p:cNvPr id="369" name="CustomShape 3"/>
          <p:cNvSpPr/>
          <p:nvPr/>
        </p:nvSpPr>
        <p:spPr>
          <a:xfrm>
            <a:off x="1828800" y="4038480"/>
            <a:ext cx="8837640" cy="1125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The effects are not independent, but for</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sake of simplicity are treated on their own</a:t>
            </a:r>
            <a:endParaRPr lang="it-IT" sz="3200" b="0" strike="noStrike" spc="-1">
              <a:solidFill>
                <a:srgbClr val="000000"/>
              </a:solidFill>
              <a:uFill>
                <a:solidFill>
                  <a:srgbClr val="FFFFFF"/>
                </a:solidFill>
              </a:uFill>
              <a:latin typeface="Arial"/>
            </a:endParaRPr>
          </a:p>
        </p:txBody>
      </p:sp>
      <p:sp>
        <p:nvSpPr>
          <p:cNvPr id="370" name="CustomShape 4"/>
          <p:cNvSpPr/>
          <p:nvPr/>
        </p:nvSpPr>
        <p:spPr>
          <a:xfrm>
            <a:off x="1828800" y="5257800"/>
            <a:ext cx="8837640" cy="534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We will provide an intuitive explanation only</a:t>
            </a:r>
            <a:endParaRPr lang="it-IT" sz="3200" b="0" strike="noStrike" spc="-1">
              <a:solidFill>
                <a:srgbClr val="000000"/>
              </a:solidFill>
              <a:uFill>
                <a:solidFill>
                  <a:srgbClr val="FFFFFF"/>
                </a:solidFill>
              </a:uFill>
              <a:latin typeface="Aria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 name="CustomShape 1"/>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High frequency effects (3)</a:t>
            </a:r>
            <a:endParaRPr lang="it-IT" sz="3400" b="0" strike="noStrike" spc="-1">
              <a:solidFill>
                <a:srgbClr val="000000"/>
              </a:solidFill>
              <a:uFill>
                <a:solidFill>
                  <a:srgbClr val="FFFFFF"/>
                </a:solidFill>
              </a:uFill>
              <a:latin typeface="Arial"/>
            </a:endParaRPr>
          </a:p>
        </p:txBody>
      </p:sp>
      <p:sp>
        <p:nvSpPr>
          <p:cNvPr id="372" name="CustomShape 2"/>
          <p:cNvSpPr/>
          <p:nvPr/>
        </p:nvSpPr>
        <p:spPr>
          <a:xfrm>
            <a:off x="1828800" y="1676520"/>
            <a:ext cx="8837640" cy="1125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The edge effect is the tendency of the current</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to crowd on the conductor edges.</a:t>
            </a:r>
            <a:endParaRPr lang="it-IT" sz="3200" b="0" strike="noStrike" spc="-1">
              <a:solidFill>
                <a:srgbClr val="000000"/>
              </a:solidFill>
              <a:uFill>
                <a:solidFill>
                  <a:srgbClr val="FFFFFF"/>
                </a:solidFill>
              </a:uFill>
              <a:latin typeface="Arial"/>
            </a:endParaRPr>
          </a:p>
        </p:txBody>
      </p:sp>
      <p:sp>
        <p:nvSpPr>
          <p:cNvPr id="373" name="CustomShape 3"/>
          <p:cNvSpPr/>
          <p:nvPr/>
        </p:nvSpPr>
        <p:spPr>
          <a:xfrm>
            <a:off x="1828800" y="4572000"/>
            <a:ext cx="8837640" cy="1696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The skin effect is the tendency of the current</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to crowd on a thin layer (‘skin’) on the </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conductor surface </a:t>
            </a:r>
            <a:endParaRPr lang="it-IT" sz="3200" b="0" strike="noStrike" spc="-1">
              <a:solidFill>
                <a:srgbClr val="000000"/>
              </a:solidFill>
              <a:uFill>
                <a:solidFill>
                  <a:srgbClr val="FFFFFF"/>
                </a:solidFill>
              </a:uFill>
              <a:latin typeface="Arial"/>
            </a:endParaRPr>
          </a:p>
        </p:txBody>
      </p:sp>
      <p:sp>
        <p:nvSpPr>
          <p:cNvPr id="374" name="CustomShape 4"/>
          <p:cNvSpPr/>
          <p:nvPr/>
        </p:nvSpPr>
        <p:spPr>
          <a:xfrm>
            <a:off x="1828800" y="2819520"/>
            <a:ext cx="8837640" cy="1696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The proximity effect, especially visible on</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ground planes, is the tendency of the current</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to crowd under signal carrying conductors.</a:t>
            </a:r>
            <a:endParaRPr lang="it-IT" sz="3200" b="0" strike="noStrike" spc="-1">
              <a:solidFill>
                <a:srgbClr val="000000"/>
              </a:solidFill>
              <a:uFill>
                <a:solidFill>
                  <a:srgbClr val="FFFFFF"/>
                </a:solidFill>
              </a:uFill>
              <a:latin typeface="Aria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 name="CustomShape 1"/>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High frequency effects (4)</a:t>
            </a:r>
            <a:endParaRPr lang="it-IT" sz="3400" b="0" strike="noStrike" spc="-1">
              <a:solidFill>
                <a:srgbClr val="000000"/>
              </a:solidFill>
              <a:uFill>
                <a:solidFill>
                  <a:srgbClr val="FFFFFF"/>
                </a:solidFill>
              </a:uFill>
              <a:latin typeface="Arial"/>
            </a:endParaRPr>
          </a:p>
        </p:txBody>
      </p:sp>
      <p:sp>
        <p:nvSpPr>
          <p:cNvPr id="376" name="CustomShape 2"/>
          <p:cNvSpPr/>
          <p:nvPr/>
        </p:nvSpPr>
        <p:spPr>
          <a:xfrm>
            <a:off x="1828800" y="1676520"/>
            <a:ext cx="8837640" cy="1676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The skin thickness is usually taken as δ,</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the depth at which the field is only 1/e of</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the surface field, in case of a plane conductor</a:t>
            </a:r>
            <a:endParaRPr lang="it-IT" sz="3200" b="0" strike="noStrike" spc="-1">
              <a:solidFill>
                <a:srgbClr val="000000"/>
              </a:solidFill>
              <a:uFill>
                <a:solidFill>
                  <a:srgbClr val="FFFFFF"/>
                </a:solidFill>
              </a:uFill>
              <a:latin typeface="Arial"/>
            </a:endParaRPr>
          </a:p>
        </p:txBody>
      </p:sp>
      <p:sp>
        <p:nvSpPr>
          <p:cNvPr id="377" name="CustomShape 3"/>
          <p:cNvSpPr/>
          <p:nvPr/>
        </p:nvSpPr>
        <p:spPr>
          <a:xfrm>
            <a:off x="1828800" y="3657600"/>
            <a:ext cx="8837640" cy="534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The skin thickness formula is:</a:t>
            </a:r>
            <a:endParaRPr lang="it-IT" sz="3200" b="0" strike="noStrike" spc="-1">
              <a:solidFill>
                <a:srgbClr val="000000"/>
              </a:solidFill>
              <a:uFill>
                <a:solidFill>
                  <a:srgbClr val="FFFFFF"/>
                </a:solidFill>
              </a:uFill>
              <a:latin typeface="Arial"/>
            </a:endParaRPr>
          </a:p>
        </p:txBody>
      </p:sp>
      <p:pic>
        <p:nvPicPr>
          <p:cNvPr id="378" name="Picture 377"/>
          <p:cNvPicPr/>
          <p:nvPr/>
        </p:nvPicPr>
        <p:blipFill>
          <a:blip r:embed="rId3"/>
          <a:stretch/>
        </p:blipFill>
        <p:spPr>
          <a:xfrm>
            <a:off x="4660920" y="4241880"/>
            <a:ext cx="2513520" cy="1370520"/>
          </a:xfrm>
          <a:prstGeom prst="rect">
            <a:avLst/>
          </a:prstGeom>
          <a:ln>
            <a:noFill/>
          </a:ln>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 name="CustomShape 1"/>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High frequency effects (5)</a:t>
            </a:r>
            <a:endParaRPr lang="it-IT" sz="3400" b="0" strike="noStrike" spc="-1">
              <a:solidFill>
                <a:srgbClr val="000000"/>
              </a:solidFill>
              <a:uFill>
                <a:solidFill>
                  <a:srgbClr val="FFFFFF"/>
                </a:solidFill>
              </a:uFill>
              <a:latin typeface="Arial"/>
            </a:endParaRPr>
          </a:p>
        </p:txBody>
      </p:sp>
      <p:sp>
        <p:nvSpPr>
          <p:cNvPr id="380" name="CustomShape 2"/>
          <p:cNvSpPr/>
          <p:nvPr/>
        </p:nvSpPr>
        <p:spPr>
          <a:xfrm>
            <a:off x="1828800" y="2743200"/>
            <a:ext cx="8837640" cy="2139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At low frequencies, L and R are almost</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constants. However, increasing the frequency,</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the current crowds on the surface:</a:t>
            </a:r>
            <a:endParaRPr lang="it-IT" sz="3200" b="0" strike="noStrike" spc="-1">
              <a:solidFill>
                <a:srgbClr val="000000"/>
              </a:solidFill>
              <a:uFill>
                <a:solidFill>
                  <a:srgbClr val="FFFFFF"/>
                </a:solidFill>
              </a:uFill>
              <a:latin typeface="Arial"/>
            </a:endParaRPr>
          </a:p>
        </p:txBody>
      </p:sp>
      <p:sp>
        <p:nvSpPr>
          <p:cNvPr id="381" name="CustomShape 3"/>
          <p:cNvSpPr/>
          <p:nvPr/>
        </p:nvSpPr>
        <p:spPr>
          <a:xfrm>
            <a:off x="1828800" y="1676520"/>
            <a:ext cx="8837640" cy="1125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The proximity effect can be thought also</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as the skin effect of a group of conductors</a:t>
            </a:r>
            <a:endParaRPr lang="it-IT" sz="3200" b="0" strike="noStrike" spc="-1">
              <a:solidFill>
                <a:srgbClr val="000000"/>
              </a:solidFill>
              <a:uFill>
                <a:solidFill>
                  <a:srgbClr val="FFFFFF"/>
                </a:solidFill>
              </a:uFill>
              <a:latin typeface="Arial"/>
            </a:endParaRPr>
          </a:p>
        </p:txBody>
      </p:sp>
      <p:sp>
        <p:nvSpPr>
          <p:cNvPr id="382" name="CustomShape 4"/>
          <p:cNvSpPr/>
          <p:nvPr/>
        </p:nvSpPr>
        <p:spPr>
          <a:xfrm>
            <a:off x="2057400" y="4572000"/>
            <a:ext cx="7085160" cy="576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214920">
              <a:lnSpc>
                <a:spcPct val="100000"/>
              </a:lnSpc>
              <a:spcBef>
                <a:spcPts val="641"/>
              </a:spcBef>
              <a:buClr>
                <a:srgbClr val="000000"/>
              </a:buClr>
              <a:buSzPct val="45000"/>
              <a:buFont typeface="Wingdings" charset="2"/>
              <a:buChar char=""/>
            </a:pPr>
            <a:r>
              <a:rPr lang="it-IT" sz="3200" b="0" strike="noStrike" spc="-1">
                <a:solidFill>
                  <a:srgbClr val="000000"/>
                </a:solidFill>
                <a:uFill>
                  <a:solidFill>
                    <a:srgbClr val="FFFFFF"/>
                  </a:solidFill>
                </a:uFill>
                <a:latin typeface="Tahoma"/>
                <a:ea typeface="DejaVu Sans"/>
              </a:rPr>
              <a:t>  </a:t>
            </a:r>
            <a:r>
              <a:rPr lang="it-IT" sz="3200" b="0" strike="noStrike" spc="-1">
                <a:solidFill>
                  <a:srgbClr val="000000"/>
                </a:solidFill>
                <a:uFill>
                  <a:solidFill>
                    <a:srgbClr val="FFFFFF"/>
                  </a:solidFill>
                </a:uFill>
                <a:latin typeface="Georgia"/>
                <a:ea typeface="DejaVu Sans"/>
              </a:rPr>
              <a:t>The resistance increases</a:t>
            </a:r>
            <a:endParaRPr lang="it-IT" sz="3200" b="0" strike="noStrike" spc="-1">
              <a:solidFill>
                <a:srgbClr val="000000"/>
              </a:solidFill>
              <a:uFill>
                <a:solidFill>
                  <a:srgbClr val="FFFFFF"/>
                </a:solidFill>
              </a:uFill>
              <a:latin typeface="Arial"/>
            </a:endParaRPr>
          </a:p>
        </p:txBody>
      </p:sp>
      <p:sp>
        <p:nvSpPr>
          <p:cNvPr id="383" name="CustomShape 5"/>
          <p:cNvSpPr/>
          <p:nvPr/>
        </p:nvSpPr>
        <p:spPr>
          <a:xfrm>
            <a:off x="2057400" y="5105520"/>
            <a:ext cx="8609040" cy="576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214920">
              <a:lnSpc>
                <a:spcPct val="100000"/>
              </a:lnSpc>
              <a:spcBef>
                <a:spcPts val="641"/>
              </a:spcBef>
              <a:buClr>
                <a:srgbClr val="000000"/>
              </a:buClr>
              <a:buSzPct val="45000"/>
              <a:buFont typeface="Wingdings" charset="2"/>
              <a:buChar char=""/>
            </a:pPr>
            <a:r>
              <a:rPr lang="it-IT" sz="3200" b="0" strike="noStrike" spc="-1">
                <a:solidFill>
                  <a:srgbClr val="000000"/>
                </a:solidFill>
                <a:uFill>
                  <a:solidFill>
                    <a:srgbClr val="FFFFFF"/>
                  </a:solidFill>
                </a:uFill>
                <a:latin typeface="Georgia"/>
                <a:ea typeface="DejaVu Sans"/>
              </a:rPr>
              <a:t>  The external inductance slightly decreases</a:t>
            </a:r>
            <a:endParaRPr lang="it-IT" sz="3200" b="0" strike="noStrike" spc="-1">
              <a:solidFill>
                <a:srgbClr val="000000"/>
              </a:solidFill>
              <a:uFill>
                <a:solidFill>
                  <a:srgbClr val="FFFFFF"/>
                </a:solidFill>
              </a:uFill>
              <a:latin typeface="Arial"/>
            </a:endParaRPr>
          </a:p>
        </p:txBody>
      </p:sp>
      <p:sp>
        <p:nvSpPr>
          <p:cNvPr id="384" name="CustomShape 6"/>
          <p:cNvSpPr/>
          <p:nvPr/>
        </p:nvSpPr>
        <p:spPr>
          <a:xfrm>
            <a:off x="2057400" y="5638680"/>
            <a:ext cx="7085160" cy="576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214920">
              <a:lnSpc>
                <a:spcPct val="100000"/>
              </a:lnSpc>
              <a:spcBef>
                <a:spcPts val="641"/>
              </a:spcBef>
              <a:buClr>
                <a:srgbClr val="000000"/>
              </a:buClr>
              <a:buSzPct val="45000"/>
              <a:buFont typeface="Wingdings" charset="2"/>
              <a:buChar char=""/>
            </a:pPr>
            <a:r>
              <a:rPr lang="it-IT" sz="3200" b="0" strike="noStrike" spc="-1">
                <a:solidFill>
                  <a:srgbClr val="000000"/>
                </a:solidFill>
                <a:uFill>
                  <a:solidFill>
                    <a:srgbClr val="FFFFFF"/>
                  </a:solidFill>
                </a:uFill>
                <a:latin typeface="Tahoma"/>
                <a:ea typeface="DejaVu Sans"/>
              </a:rPr>
              <a:t>  </a:t>
            </a:r>
            <a:r>
              <a:rPr lang="it-IT" sz="3200" b="0" strike="noStrike" spc="-1">
                <a:solidFill>
                  <a:srgbClr val="000000"/>
                </a:solidFill>
                <a:uFill>
                  <a:solidFill>
                    <a:srgbClr val="FFFFFF"/>
                  </a:solidFill>
                </a:uFill>
                <a:latin typeface="Georgia"/>
                <a:ea typeface="DejaVu Sans"/>
              </a:rPr>
              <a:t>The internal inductance decreases</a:t>
            </a:r>
            <a:endParaRPr lang="it-IT" sz="32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 name="CustomShape 1"/>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High frequency effects (6)</a:t>
            </a:r>
            <a:endParaRPr lang="it-IT" sz="3400" b="0" strike="noStrike" spc="-1">
              <a:solidFill>
                <a:srgbClr val="000000"/>
              </a:solidFill>
              <a:uFill>
                <a:solidFill>
                  <a:srgbClr val="FFFFFF"/>
                </a:solidFill>
              </a:uFill>
              <a:latin typeface="Arial"/>
            </a:endParaRPr>
          </a:p>
        </p:txBody>
      </p:sp>
      <p:sp>
        <p:nvSpPr>
          <p:cNvPr id="386" name="CustomShape 2"/>
          <p:cNvSpPr/>
          <p:nvPr/>
        </p:nvSpPr>
        <p:spPr>
          <a:xfrm>
            <a:off x="1828800" y="1676520"/>
            <a:ext cx="8837640" cy="2248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At frequencies even higher, the R’ increases</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with the square root of the frequency and</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the L’ tends to a constant, which can be</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expressed as:</a:t>
            </a:r>
            <a:endParaRPr lang="it-IT" sz="3200" b="0" strike="noStrike" spc="-1">
              <a:solidFill>
                <a:srgbClr val="000000"/>
              </a:solidFill>
              <a:uFill>
                <a:solidFill>
                  <a:srgbClr val="FFFFFF"/>
                </a:solidFill>
              </a:uFill>
              <a:latin typeface="Arial"/>
            </a:endParaRPr>
          </a:p>
        </p:txBody>
      </p:sp>
      <p:sp>
        <p:nvSpPr>
          <p:cNvPr id="387" name="CustomShape 3"/>
          <p:cNvSpPr/>
          <p:nvPr/>
        </p:nvSpPr>
        <p:spPr>
          <a:xfrm>
            <a:off x="1905120" y="5105520"/>
            <a:ext cx="8380440" cy="1212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641"/>
              </a:spcBef>
            </a:pPr>
            <a:r>
              <a:rPr lang="it-IT" sz="3200" b="0" strike="noStrike" spc="-1">
                <a:solidFill>
                  <a:srgbClr val="000000"/>
                </a:solidFill>
                <a:uFill>
                  <a:solidFill>
                    <a:srgbClr val="FFFFFF"/>
                  </a:solidFill>
                </a:uFill>
                <a:latin typeface="Georgia"/>
                <a:ea typeface="DejaVu Sans"/>
              </a:rPr>
              <a:t> where C</a:t>
            </a:r>
            <a:r>
              <a:rPr lang="it-IT" sz="3200" b="0" strike="noStrike" spc="-1" baseline="-25000">
                <a:solidFill>
                  <a:srgbClr val="000000"/>
                </a:solidFill>
                <a:uFill>
                  <a:solidFill>
                    <a:srgbClr val="FFFFFF"/>
                  </a:solidFill>
                </a:uFill>
                <a:latin typeface="Georgia"/>
                <a:ea typeface="DejaVu Sans"/>
              </a:rPr>
              <a:t>0</a:t>
            </a:r>
            <a:r>
              <a:rPr lang="it-IT" sz="3200" b="0" strike="noStrike" spc="-1">
                <a:solidFill>
                  <a:srgbClr val="000000"/>
                </a:solidFill>
                <a:uFill>
                  <a:solidFill>
                    <a:srgbClr val="FFFFFF"/>
                  </a:solidFill>
                </a:uFill>
                <a:latin typeface="Georgia"/>
                <a:ea typeface="DejaVu Sans"/>
              </a:rPr>
              <a:t>’ is the capacitance per unit length</a:t>
            </a:r>
            <a:endParaRPr lang="it-IT" sz="3200" b="0" strike="noStrike" spc="-1">
              <a:solidFill>
                <a:srgbClr val="000000"/>
              </a:solidFill>
              <a:uFill>
                <a:solidFill>
                  <a:srgbClr val="FFFFFF"/>
                </a:solidFill>
              </a:uFill>
              <a:latin typeface="Arial"/>
            </a:endParaRPr>
          </a:p>
          <a:p>
            <a:pPr>
              <a:lnSpc>
                <a:spcPct val="100000"/>
              </a:lnSpc>
              <a:spcBef>
                <a:spcPts val="641"/>
              </a:spcBef>
            </a:pPr>
            <a:r>
              <a:rPr lang="it-IT" sz="3200" b="0" strike="noStrike" spc="-1">
                <a:solidFill>
                  <a:srgbClr val="000000"/>
                </a:solidFill>
                <a:uFill>
                  <a:solidFill>
                    <a:srgbClr val="FFFFFF"/>
                  </a:solidFill>
                </a:uFill>
                <a:latin typeface="Georgia"/>
                <a:ea typeface="DejaVu Sans"/>
              </a:rPr>
              <a:t> when the dielectrics are subsituted with void</a:t>
            </a:r>
            <a:endParaRPr lang="it-IT" sz="3200" b="0" strike="noStrike" spc="-1">
              <a:solidFill>
                <a:srgbClr val="000000"/>
              </a:solidFill>
              <a:uFill>
                <a:solidFill>
                  <a:srgbClr val="FFFFFF"/>
                </a:solidFill>
              </a:uFill>
              <a:latin typeface="Arial"/>
            </a:endParaRPr>
          </a:p>
        </p:txBody>
      </p:sp>
      <p:pic>
        <p:nvPicPr>
          <p:cNvPr id="388" name="Picture 387"/>
          <p:cNvPicPr/>
          <p:nvPr/>
        </p:nvPicPr>
        <p:blipFill>
          <a:blip r:embed="rId3"/>
          <a:stretch/>
        </p:blipFill>
        <p:spPr>
          <a:xfrm>
            <a:off x="5029200" y="3733920"/>
            <a:ext cx="2094480" cy="133236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 name="CustomShape 1"/>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References (1)</a:t>
            </a:r>
            <a:endParaRPr lang="it-IT" sz="3400" b="0" strike="noStrike" spc="-1">
              <a:solidFill>
                <a:srgbClr val="000000"/>
              </a:solidFill>
              <a:uFill>
                <a:solidFill>
                  <a:srgbClr val="FFFFFF"/>
                </a:solidFill>
              </a:uFill>
              <a:latin typeface="Arial"/>
            </a:endParaRPr>
          </a:p>
        </p:txBody>
      </p:sp>
      <p:sp>
        <p:nvSpPr>
          <p:cNvPr id="390" name="CustomShape 2"/>
          <p:cNvSpPr/>
          <p:nvPr/>
        </p:nvSpPr>
        <p:spPr>
          <a:xfrm>
            <a:off x="1828800" y="1676520"/>
            <a:ext cx="8609040" cy="4341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457200" indent="-455760">
              <a:lnSpc>
                <a:spcPct val="100000"/>
              </a:lnSpc>
              <a:spcBef>
                <a:spcPts val="360"/>
              </a:spcBef>
            </a:pPr>
            <a:r>
              <a:rPr lang="it-IT" sz="1800" b="0" strike="noStrike" spc="-1">
                <a:solidFill>
                  <a:srgbClr val="000000"/>
                </a:solidFill>
                <a:uFill>
                  <a:solidFill>
                    <a:srgbClr val="FFFFFF"/>
                  </a:solidFill>
                </a:uFill>
                <a:latin typeface="Georgia"/>
                <a:ea typeface="DejaVu Sans"/>
              </a:rPr>
              <a:t>[1]   S. Ramo, J. R. Whinnery, T. Van Duzer. </a:t>
            </a:r>
            <a:r>
              <a:rPr lang="it-IT" sz="1800" b="0" i="1" strike="noStrike" spc="-1">
                <a:solidFill>
                  <a:srgbClr val="000000"/>
                </a:solidFill>
                <a:uFill>
                  <a:solidFill>
                    <a:srgbClr val="FFFFFF"/>
                  </a:solidFill>
                </a:uFill>
                <a:latin typeface="Georgia"/>
                <a:ea typeface="DejaVu Sans"/>
              </a:rPr>
              <a:t>Fields and Waves in Communication Electronics</a:t>
            </a:r>
            <a:r>
              <a:rPr lang="it-IT" sz="1800" b="0" strike="noStrike" spc="-1">
                <a:solidFill>
                  <a:srgbClr val="000000"/>
                </a:solidFill>
                <a:uFill>
                  <a:solidFill>
                    <a:srgbClr val="FFFFFF"/>
                  </a:solidFill>
                </a:uFill>
                <a:latin typeface="Georgia"/>
                <a:ea typeface="DejaVu Sans"/>
              </a:rPr>
              <a:t>. John Wiley &amp; Sons Inc., 1993.</a:t>
            </a:r>
            <a:endParaRPr lang="it-IT" sz="1800" b="0" strike="noStrike" spc="-1">
              <a:solidFill>
                <a:srgbClr val="000000"/>
              </a:solidFill>
              <a:uFill>
                <a:solidFill>
                  <a:srgbClr val="FFFFFF"/>
                </a:solidFill>
              </a:uFill>
              <a:latin typeface="Arial"/>
            </a:endParaRPr>
          </a:p>
          <a:p>
            <a:pPr marL="457200" indent="-455760">
              <a:lnSpc>
                <a:spcPct val="100000"/>
              </a:lnSpc>
              <a:spcBef>
                <a:spcPts val="360"/>
              </a:spcBef>
            </a:pPr>
            <a:r>
              <a:rPr lang="it-IT" sz="1800" b="0" strike="noStrike" spc="-1">
                <a:solidFill>
                  <a:srgbClr val="000000"/>
                </a:solidFill>
                <a:uFill>
                  <a:solidFill>
                    <a:srgbClr val="FFFFFF"/>
                  </a:solidFill>
                </a:uFill>
                <a:latin typeface="Georgia"/>
                <a:ea typeface="DejaVu Sans"/>
              </a:rPr>
              <a:t>[2]  A. E. Ruehli. </a:t>
            </a:r>
            <a:r>
              <a:rPr lang="it-IT" sz="1800" b="0" i="1" strike="noStrike" spc="-1">
                <a:solidFill>
                  <a:srgbClr val="000000"/>
                </a:solidFill>
                <a:uFill>
                  <a:solidFill>
                    <a:srgbClr val="FFFFFF"/>
                  </a:solidFill>
                </a:uFill>
                <a:latin typeface="Georgia"/>
                <a:ea typeface="DejaVu Sans"/>
              </a:rPr>
              <a:t>Equivalent Circuit Models for Three-dimensional Multiconductor Systems</a:t>
            </a:r>
            <a:r>
              <a:rPr lang="it-IT" sz="1800" b="0" strike="noStrike" spc="-1">
                <a:solidFill>
                  <a:srgbClr val="000000"/>
                </a:solidFill>
                <a:uFill>
                  <a:solidFill>
                    <a:srgbClr val="FFFFFF"/>
                  </a:solidFill>
                </a:uFill>
                <a:latin typeface="Georgia"/>
                <a:ea typeface="DejaVu Sans"/>
              </a:rPr>
              <a:t>. IEEE Trans. on Microwave Theory and Techniques, vol. 22, no. 3, March 1974.</a:t>
            </a:r>
            <a:endParaRPr lang="it-IT" sz="1800" b="0" strike="noStrike" spc="-1">
              <a:solidFill>
                <a:srgbClr val="000000"/>
              </a:solidFill>
              <a:uFill>
                <a:solidFill>
                  <a:srgbClr val="FFFFFF"/>
                </a:solidFill>
              </a:uFill>
              <a:latin typeface="Arial"/>
            </a:endParaRPr>
          </a:p>
          <a:p>
            <a:pPr marL="457200" indent="-455760">
              <a:lnSpc>
                <a:spcPct val="100000"/>
              </a:lnSpc>
              <a:spcBef>
                <a:spcPts val="360"/>
              </a:spcBef>
            </a:pPr>
            <a:r>
              <a:rPr lang="it-IT" sz="1800" b="0" strike="noStrike" spc="-1">
                <a:solidFill>
                  <a:srgbClr val="000000"/>
                </a:solidFill>
                <a:uFill>
                  <a:solidFill>
                    <a:srgbClr val="FFFFFF"/>
                  </a:solidFill>
                </a:uFill>
                <a:latin typeface="Georgia"/>
                <a:ea typeface="DejaVu Sans"/>
              </a:rPr>
              <a:t>[3]  M. Kamon. </a:t>
            </a:r>
            <a:r>
              <a:rPr lang="it-IT" sz="1800" b="0" i="1" strike="noStrike" spc="-1">
                <a:solidFill>
                  <a:srgbClr val="000000"/>
                </a:solidFill>
                <a:uFill>
                  <a:solidFill>
                    <a:srgbClr val="FFFFFF"/>
                  </a:solidFill>
                </a:uFill>
                <a:latin typeface="Georgia"/>
                <a:ea typeface="DejaVu Sans"/>
              </a:rPr>
              <a:t>Efficient Techniques for Inductance Extraction of Complex 3-D</a:t>
            </a:r>
            <a:endParaRPr lang="it-IT" sz="1800" b="0" strike="noStrike" spc="-1">
              <a:solidFill>
                <a:srgbClr val="000000"/>
              </a:solidFill>
              <a:uFill>
                <a:solidFill>
                  <a:srgbClr val="FFFFFF"/>
                </a:solidFill>
              </a:uFill>
              <a:latin typeface="Arial"/>
            </a:endParaRPr>
          </a:p>
          <a:p>
            <a:pPr marL="914400" indent="-455760">
              <a:lnSpc>
                <a:spcPct val="100000"/>
              </a:lnSpc>
              <a:spcBef>
                <a:spcPts val="360"/>
              </a:spcBef>
            </a:pPr>
            <a:r>
              <a:rPr lang="it-IT" sz="1800" b="0" i="1" strike="noStrike" spc="-1">
                <a:solidFill>
                  <a:srgbClr val="000000"/>
                </a:solidFill>
                <a:uFill>
                  <a:solidFill>
                    <a:srgbClr val="FFFFFF"/>
                  </a:solidFill>
                </a:uFill>
                <a:latin typeface="Georgia"/>
                <a:ea typeface="DejaVu Sans"/>
              </a:rPr>
              <a:t>Geometries</a:t>
            </a:r>
            <a:r>
              <a:rPr lang="it-IT" sz="1800" b="0" strike="noStrike" spc="-1">
                <a:solidFill>
                  <a:srgbClr val="000000"/>
                </a:solidFill>
                <a:uFill>
                  <a:solidFill>
                    <a:srgbClr val="FFFFFF"/>
                  </a:solidFill>
                </a:uFill>
                <a:latin typeface="Georgia"/>
                <a:ea typeface="DejaVu Sans"/>
              </a:rPr>
              <a:t>. Master’s Thesis, Depart. of Electrical Engineering and Computer</a:t>
            </a:r>
            <a:endParaRPr lang="it-IT" sz="1800" b="0" strike="noStrike" spc="-1">
              <a:solidFill>
                <a:srgbClr val="000000"/>
              </a:solidFill>
              <a:uFill>
                <a:solidFill>
                  <a:srgbClr val="FFFFFF"/>
                </a:solidFill>
              </a:uFill>
              <a:latin typeface="Arial"/>
            </a:endParaRPr>
          </a:p>
          <a:p>
            <a:pPr marL="914400" indent="-455760">
              <a:lnSpc>
                <a:spcPct val="100000"/>
              </a:lnSpc>
              <a:spcBef>
                <a:spcPts val="360"/>
              </a:spcBef>
            </a:pPr>
            <a:r>
              <a:rPr lang="it-IT" sz="1800" b="0" strike="noStrike" spc="-1">
                <a:solidFill>
                  <a:srgbClr val="000000"/>
                </a:solidFill>
                <a:uFill>
                  <a:solidFill>
                    <a:srgbClr val="FFFFFF"/>
                  </a:solidFill>
                </a:uFill>
                <a:latin typeface="Georgia"/>
                <a:ea typeface="DejaVu Sans"/>
              </a:rPr>
              <a:t>Science, Massachusetts Institute of Technology, 1994.</a:t>
            </a:r>
            <a:endParaRPr lang="it-IT" sz="1800" b="0" strike="noStrike" spc="-1">
              <a:solidFill>
                <a:srgbClr val="000000"/>
              </a:solidFill>
              <a:uFill>
                <a:solidFill>
                  <a:srgbClr val="FFFFFF"/>
                </a:solidFill>
              </a:uFill>
              <a:latin typeface="Arial"/>
            </a:endParaRPr>
          </a:p>
          <a:p>
            <a:pPr marL="457200" indent="-455760">
              <a:lnSpc>
                <a:spcPct val="100000"/>
              </a:lnSpc>
              <a:spcBef>
                <a:spcPts val="360"/>
              </a:spcBef>
            </a:pPr>
            <a:r>
              <a:rPr lang="it-IT" sz="1800" b="0" strike="noStrike" spc="-1">
                <a:solidFill>
                  <a:srgbClr val="000000"/>
                </a:solidFill>
                <a:uFill>
                  <a:solidFill>
                    <a:srgbClr val="FFFFFF"/>
                  </a:solidFill>
                </a:uFill>
                <a:latin typeface="Georgia"/>
                <a:ea typeface="DejaVu Sans"/>
              </a:rPr>
              <a:t>[4]  A. E. Ruehli. </a:t>
            </a:r>
            <a:r>
              <a:rPr lang="it-IT" sz="1800" b="0" i="1" strike="noStrike" spc="-1">
                <a:solidFill>
                  <a:srgbClr val="000000"/>
                </a:solidFill>
                <a:uFill>
                  <a:solidFill>
                    <a:srgbClr val="FFFFFF"/>
                  </a:solidFill>
                </a:uFill>
                <a:latin typeface="Georgia"/>
                <a:ea typeface="DejaVu Sans"/>
              </a:rPr>
              <a:t>Inductance Calculations in a Complex Integrated Circuit Environment</a:t>
            </a:r>
            <a:r>
              <a:rPr lang="it-IT" sz="1800" b="0" strike="noStrike" spc="-1">
                <a:solidFill>
                  <a:srgbClr val="000000"/>
                </a:solidFill>
                <a:uFill>
                  <a:solidFill>
                    <a:srgbClr val="FFFFFF"/>
                  </a:solidFill>
                </a:uFill>
                <a:latin typeface="Georgia"/>
                <a:ea typeface="DejaVu Sans"/>
              </a:rPr>
              <a:t>. IBM J. Res. Develop., vol. 16, pp. 470-481, September 1972.</a:t>
            </a:r>
            <a:endParaRPr lang="it-IT" sz="1800" b="0" strike="noStrike" spc="-1">
              <a:solidFill>
                <a:srgbClr val="000000"/>
              </a:solidFill>
              <a:uFill>
                <a:solidFill>
                  <a:srgbClr val="FFFFFF"/>
                </a:solidFill>
              </a:uFill>
              <a:latin typeface="Arial"/>
            </a:endParaRPr>
          </a:p>
          <a:p>
            <a:pPr marL="457200" indent="-455760">
              <a:lnSpc>
                <a:spcPct val="100000"/>
              </a:lnSpc>
              <a:spcBef>
                <a:spcPts val="360"/>
              </a:spcBef>
            </a:pPr>
            <a:r>
              <a:rPr lang="it-IT" sz="1800" b="0" strike="noStrike" spc="-1">
                <a:solidFill>
                  <a:srgbClr val="000000"/>
                </a:solidFill>
                <a:uFill>
                  <a:solidFill>
                    <a:srgbClr val="FFFFFF"/>
                  </a:solidFill>
                </a:uFill>
                <a:latin typeface="Georgia"/>
                <a:ea typeface="DejaVu Sans"/>
              </a:rPr>
              <a:t>[5]  E. Hallen. </a:t>
            </a:r>
            <a:r>
              <a:rPr lang="it-IT" sz="1800" b="0" i="1" strike="noStrike" spc="-1">
                <a:solidFill>
                  <a:srgbClr val="000000"/>
                </a:solidFill>
                <a:uFill>
                  <a:solidFill>
                    <a:srgbClr val="FFFFFF"/>
                  </a:solidFill>
                </a:uFill>
                <a:latin typeface="Georgia"/>
                <a:ea typeface="DejaVu Sans"/>
              </a:rPr>
              <a:t>Electromagnetic Theory</a:t>
            </a:r>
            <a:r>
              <a:rPr lang="it-IT" sz="1800" b="0" strike="noStrike" spc="-1">
                <a:solidFill>
                  <a:srgbClr val="000000"/>
                </a:solidFill>
                <a:uFill>
                  <a:solidFill>
                    <a:srgbClr val="FFFFFF"/>
                  </a:solidFill>
                </a:uFill>
                <a:latin typeface="Georgia"/>
                <a:ea typeface="DejaVu Sans"/>
              </a:rPr>
              <a:t>. Chapman &amp; Hall, London, 1962.</a:t>
            </a:r>
            <a:endParaRPr lang="it-IT" sz="1800" b="0" strike="noStrike" spc="-1">
              <a:solidFill>
                <a:srgbClr val="000000"/>
              </a:solidFill>
              <a:uFill>
                <a:solidFill>
                  <a:srgbClr val="FFFFFF"/>
                </a:solidFill>
              </a:uFill>
              <a:latin typeface="Arial"/>
            </a:endParaRPr>
          </a:p>
          <a:p>
            <a:pPr marL="457200" indent="-455760">
              <a:lnSpc>
                <a:spcPct val="100000"/>
              </a:lnSpc>
              <a:spcBef>
                <a:spcPts val="360"/>
              </a:spcBef>
            </a:pPr>
            <a:r>
              <a:rPr lang="it-IT" sz="1800" b="0" strike="noStrike" spc="-1">
                <a:solidFill>
                  <a:srgbClr val="000000"/>
                </a:solidFill>
                <a:uFill>
                  <a:solidFill>
                    <a:srgbClr val="FFFFFF"/>
                  </a:solidFill>
                </a:uFill>
                <a:latin typeface="Georgia"/>
                <a:ea typeface="DejaVu Sans"/>
              </a:rPr>
              <a:t>[6]  B. Young. </a:t>
            </a:r>
            <a:r>
              <a:rPr lang="it-IT" sz="1800" b="0" i="1" strike="noStrike" spc="-1">
                <a:solidFill>
                  <a:srgbClr val="000000"/>
                </a:solidFill>
                <a:uFill>
                  <a:solidFill>
                    <a:srgbClr val="FFFFFF"/>
                  </a:solidFill>
                </a:uFill>
                <a:latin typeface="Georgia"/>
                <a:ea typeface="DejaVu Sans"/>
              </a:rPr>
              <a:t>Return Path Inductance in Measurements of Package Inductance</a:t>
            </a:r>
            <a:endParaRPr lang="it-IT" sz="1800" b="0" strike="noStrike" spc="-1">
              <a:solidFill>
                <a:srgbClr val="000000"/>
              </a:solidFill>
              <a:uFill>
                <a:solidFill>
                  <a:srgbClr val="FFFFFF"/>
                </a:solidFill>
              </a:uFill>
              <a:latin typeface="Arial"/>
            </a:endParaRPr>
          </a:p>
          <a:p>
            <a:pPr marL="914400" indent="-455760">
              <a:lnSpc>
                <a:spcPct val="100000"/>
              </a:lnSpc>
              <a:spcBef>
                <a:spcPts val="360"/>
              </a:spcBef>
            </a:pPr>
            <a:r>
              <a:rPr lang="it-IT" sz="1800" b="0" i="1" strike="noStrike" spc="-1">
                <a:solidFill>
                  <a:srgbClr val="000000"/>
                </a:solidFill>
                <a:uFill>
                  <a:solidFill>
                    <a:srgbClr val="FFFFFF"/>
                  </a:solidFill>
                </a:uFill>
                <a:latin typeface="Georgia"/>
                <a:ea typeface="DejaVu Sans"/>
              </a:rPr>
              <a:t>Matrixes</a:t>
            </a:r>
            <a:r>
              <a:rPr lang="it-IT" sz="1800" b="0" strike="noStrike" spc="-1">
                <a:solidFill>
                  <a:srgbClr val="000000"/>
                </a:solidFill>
                <a:uFill>
                  <a:solidFill>
                    <a:srgbClr val="FFFFFF"/>
                  </a:solidFill>
                </a:uFill>
                <a:latin typeface="Georgia"/>
                <a:ea typeface="DejaVu Sans"/>
              </a:rPr>
              <a:t>. IEEE Trans. on Components, Packaging and Manufacturing </a:t>
            </a:r>
            <a:endParaRPr lang="it-IT" sz="1800" b="0" strike="noStrike" spc="-1">
              <a:solidFill>
                <a:srgbClr val="000000"/>
              </a:solidFill>
              <a:uFill>
                <a:solidFill>
                  <a:srgbClr val="FFFFFF"/>
                </a:solidFill>
              </a:uFill>
              <a:latin typeface="Arial"/>
            </a:endParaRPr>
          </a:p>
          <a:p>
            <a:pPr marL="914400" indent="-455760">
              <a:lnSpc>
                <a:spcPct val="100000"/>
              </a:lnSpc>
              <a:spcBef>
                <a:spcPts val="360"/>
              </a:spcBef>
            </a:pPr>
            <a:r>
              <a:rPr lang="it-IT" sz="1800" b="0" strike="noStrike" spc="-1">
                <a:solidFill>
                  <a:srgbClr val="000000"/>
                </a:solidFill>
                <a:uFill>
                  <a:solidFill>
                    <a:srgbClr val="FFFFFF"/>
                  </a:solidFill>
                </a:uFill>
                <a:latin typeface="Georgia"/>
                <a:ea typeface="DejaVu Sans"/>
              </a:rPr>
              <a:t>Technology, part B, vol. 20, no. 1, February 1997.</a:t>
            </a:r>
            <a:endParaRPr lang="it-IT"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1" name="CustomShape 1"/>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References (2)</a:t>
            </a:r>
            <a:endParaRPr lang="it-IT" sz="3400" b="0" strike="noStrike" spc="-1">
              <a:solidFill>
                <a:srgbClr val="000000"/>
              </a:solidFill>
              <a:uFill>
                <a:solidFill>
                  <a:srgbClr val="FFFFFF"/>
                </a:solidFill>
              </a:uFill>
              <a:latin typeface="Arial"/>
            </a:endParaRPr>
          </a:p>
        </p:txBody>
      </p:sp>
      <p:sp>
        <p:nvSpPr>
          <p:cNvPr id="392" name="CustomShape 2"/>
          <p:cNvSpPr/>
          <p:nvPr/>
        </p:nvSpPr>
        <p:spPr>
          <a:xfrm>
            <a:off x="1828800" y="1676520"/>
            <a:ext cx="8609040" cy="1552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457200" indent="-455760">
              <a:lnSpc>
                <a:spcPct val="100000"/>
              </a:lnSpc>
              <a:spcBef>
                <a:spcPts val="360"/>
              </a:spcBef>
            </a:pPr>
            <a:r>
              <a:rPr lang="it-IT" sz="1800" b="0" strike="noStrike" spc="-1">
                <a:solidFill>
                  <a:srgbClr val="000000"/>
                </a:solidFill>
                <a:uFill>
                  <a:solidFill>
                    <a:srgbClr val="FFFFFF"/>
                  </a:solidFill>
                </a:uFill>
                <a:latin typeface="Georgia"/>
                <a:ea typeface="DejaVu Sans"/>
              </a:rPr>
              <a:t>[7]  A. R. Djordjevic, T. K. Sarkar. </a:t>
            </a:r>
            <a:r>
              <a:rPr lang="it-IT" sz="1800" b="0" i="1" strike="noStrike" spc="-1">
                <a:solidFill>
                  <a:srgbClr val="000000"/>
                </a:solidFill>
                <a:uFill>
                  <a:solidFill>
                    <a:srgbClr val="FFFFFF"/>
                  </a:solidFill>
                </a:uFill>
                <a:latin typeface="Georgia"/>
                <a:ea typeface="DejaVu Sans"/>
              </a:rPr>
              <a:t>Closed-Form Formulas for Frequency-Dependent Resistance and Inductance per Unit Length of Microstrip and Strip Transmission Lines</a:t>
            </a:r>
            <a:r>
              <a:rPr lang="it-IT" sz="1800" b="0" strike="noStrike" spc="-1">
                <a:solidFill>
                  <a:srgbClr val="000000"/>
                </a:solidFill>
                <a:uFill>
                  <a:solidFill>
                    <a:srgbClr val="FFFFFF"/>
                  </a:solidFill>
                </a:uFill>
                <a:latin typeface="Georgia"/>
                <a:ea typeface="DejaVu Sans"/>
              </a:rPr>
              <a:t>. IEEE Trans. on Microwave Theory and Techniques, </a:t>
            </a:r>
            <a:endParaRPr lang="it-IT" sz="1800" b="0" strike="noStrike" spc="-1">
              <a:solidFill>
                <a:srgbClr val="000000"/>
              </a:solidFill>
              <a:uFill>
                <a:solidFill>
                  <a:srgbClr val="FFFFFF"/>
                </a:solidFill>
              </a:uFill>
              <a:latin typeface="Arial"/>
            </a:endParaRPr>
          </a:p>
          <a:p>
            <a:pPr marL="914400" indent="-455760">
              <a:lnSpc>
                <a:spcPct val="100000"/>
              </a:lnSpc>
              <a:spcBef>
                <a:spcPts val="360"/>
              </a:spcBef>
            </a:pPr>
            <a:r>
              <a:rPr lang="it-IT" sz="1800" b="0" strike="noStrike" spc="-1">
                <a:solidFill>
                  <a:srgbClr val="000000"/>
                </a:solidFill>
                <a:uFill>
                  <a:solidFill>
                    <a:srgbClr val="FFFFFF"/>
                  </a:solidFill>
                </a:uFill>
                <a:latin typeface="Georgia"/>
                <a:ea typeface="DejaVu Sans"/>
              </a:rPr>
              <a:t>vol. 42, no. 2, February 1994.</a:t>
            </a:r>
            <a:endParaRPr lang="it-IT" sz="1800" b="0" strike="noStrike" spc="-1">
              <a:solidFill>
                <a:srgbClr val="000000"/>
              </a:solidFill>
              <a:uFill>
                <a:solidFill>
                  <a:srgbClr val="FFFFFF"/>
                </a:solidFill>
              </a:uFill>
              <a:latin typeface="Arial"/>
            </a:endParaRPr>
          </a:p>
          <a:p>
            <a:pPr marL="457200" indent="-455760">
              <a:lnSpc>
                <a:spcPct val="100000"/>
              </a:lnSpc>
              <a:spcBef>
                <a:spcPts val="360"/>
              </a:spcBef>
            </a:pPr>
            <a:r>
              <a:rPr lang="it-IT" sz="1800" b="0" strike="noStrike" spc="-1">
                <a:solidFill>
                  <a:srgbClr val="000000"/>
                </a:solidFill>
                <a:uFill>
                  <a:solidFill>
                    <a:srgbClr val="FFFFFF"/>
                  </a:solidFill>
                </a:uFill>
                <a:latin typeface="Georgia"/>
                <a:ea typeface="DejaVu Sans"/>
              </a:rPr>
              <a:t>[8]  S. S. Attwood. </a:t>
            </a:r>
            <a:r>
              <a:rPr lang="it-IT" sz="1800" b="0" i="1" strike="noStrike" spc="-1">
                <a:solidFill>
                  <a:srgbClr val="000000"/>
                </a:solidFill>
                <a:uFill>
                  <a:solidFill>
                    <a:srgbClr val="FFFFFF"/>
                  </a:solidFill>
                </a:uFill>
                <a:latin typeface="Georgia"/>
                <a:ea typeface="DejaVu Sans"/>
              </a:rPr>
              <a:t>Electric and Magnetic Fields</a:t>
            </a:r>
            <a:r>
              <a:rPr lang="it-IT" sz="1800" b="0" strike="noStrike" spc="-1">
                <a:solidFill>
                  <a:srgbClr val="000000"/>
                </a:solidFill>
                <a:uFill>
                  <a:solidFill>
                    <a:srgbClr val="FFFFFF"/>
                  </a:solidFill>
                </a:uFill>
                <a:latin typeface="Georgia"/>
                <a:ea typeface="DejaVu Sans"/>
              </a:rPr>
              <a:t>. John Wiley &amp; Sons Inc., 1949.</a:t>
            </a:r>
            <a:endParaRPr lang="it-IT"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CustomShape 1"/>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The scalar potential</a:t>
            </a:r>
            <a:endParaRPr lang="it-IT" sz="3400" b="0" strike="noStrike" spc="-1">
              <a:solidFill>
                <a:srgbClr val="000000"/>
              </a:solidFill>
              <a:uFill>
                <a:solidFill>
                  <a:srgbClr val="FFFFFF"/>
                </a:solidFill>
              </a:uFill>
              <a:latin typeface="Arial"/>
            </a:endParaRPr>
          </a:p>
        </p:txBody>
      </p:sp>
      <p:sp>
        <p:nvSpPr>
          <p:cNvPr id="159" name="CustomShape 2"/>
          <p:cNvSpPr/>
          <p:nvPr/>
        </p:nvSpPr>
        <p:spPr>
          <a:xfrm>
            <a:off x="5943600" y="2057400"/>
            <a:ext cx="3579840" cy="977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implies that there</a:t>
            </a:r>
            <a:endParaRPr lang="it-IT" sz="3200" b="0" strike="noStrike" spc="-1">
              <a:solidFill>
                <a:srgbClr val="000000"/>
              </a:solidFill>
              <a:uFill>
                <a:solidFill>
                  <a:srgbClr val="FFFFFF"/>
                </a:solidFill>
              </a:uFill>
              <a:latin typeface="Arial"/>
            </a:endParaRPr>
          </a:p>
        </p:txBody>
      </p:sp>
      <p:sp>
        <p:nvSpPr>
          <p:cNvPr id="160" name="CustomShape 3"/>
          <p:cNvSpPr/>
          <p:nvPr/>
        </p:nvSpPr>
        <p:spPr>
          <a:xfrm>
            <a:off x="2209680" y="2057400"/>
            <a:ext cx="532080" cy="534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a:t>
            </a:r>
            <a:endParaRPr lang="it-IT" sz="3200" b="0" strike="noStrike" spc="-1">
              <a:solidFill>
                <a:srgbClr val="000000"/>
              </a:solidFill>
              <a:uFill>
                <a:solidFill>
                  <a:srgbClr val="FFFFFF"/>
                </a:solidFill>
              </a:uFill>
              <a:latin typeface="Arial"/>
            </a:endParaRPr>
          </a:p>
        </p:txBody>
      </p:sp>
      <p:sp>
        <p:nvSpPr>
          <p:cNvPr id="161" name="CustomShape 4"/>
          <p:cNvSpPr/>
          <p:nvPr/>
        </p:nvSpPr>
        <p:spPr>
          <a:xfrm>
            <a:off x="2743200" y="2895480"/>
            <a:ext cx="6856560" cy="534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exists a scalar function Φ such that </a:t>
            </a:r>
            <a:endParaRPr lang="it-IT" sz="3200" b="0" strike="noStrike" spc="-1">
              <a:solidFill>
                <a:srgbClr val="000000"/>
              </a:solidFill>
              <a:uFill>
                <a:solidFill>
                  <a:srgbClr val="FFFFFF"/>
                </a:solidFill>
              </a:uFill>
              <a:latin typeface="Arial"/>
            </a:endParaRPr>
          </a:p>
        </p:txBody>
      </p:sp>
      <p:sp>
        <p:nvSpPr>
          <p:cNvPr id="162" name="CustomShape 5"/>
          <p:cNvSpPr/>
          <p:nvPr/>
        </p:nvSpPr>
        <p:spPr>
          <a:xfrm>
            <a:off x="2209680" y="5181480"/>
            <a:ext cx="4875480" cy="534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We can rewrite it as </a:t>
            </a:r>
            <a:endParaRPr lang="it-IT" sz="3200" b="0" strike="noStrike" spc="-1">
              <a:solidFill>
                <a:srgbClr val="000000"/>
              </a:solidFill>
              <a:uFill>
                <a:solidFill>
                  <a:srgbClr val="FFFFFF"/>
                </a:solidFill>
              </a:uFill>
              <a:latin typeface="Arial"/>
            </a:endParaRPr>
          </a:p>
        </p:txBody>
      </p:sp>
      <p:pic>
        <p:nvPicPr>
          <p:cNvPr id="163" name="Picture 162"/>
          <p:cNvPicPr/>
          <p:nvPr/>
        </p:nvPicPr>
        <p:blipFill>
          <a:blip r:embed="rId3"/>
          <a:stretch/>
        </p:blipFill>
        <p:spPr>
          <a:xfrm>
            <a:off x="2743200" y="1752480"/>
            <a:ext cx="3161160" cy="1256400"/>
          </a:xfrm>
          <a:prstGeom prst="rect">
            <a:avLst/>
          </a:prstGeom>
          <a:ln>
            <a:noFill/>
          </a:ln>
        </p:spPr>
      </p:pic>
      <p:pic>
        <p:nvPicPr>
          <p:cNvPr id="164" name="Picture 163"/>
          <p:cNvPicPr/>
          <p:nvPr/>
        </p:nvPicPr>
        <p:blipFill>
          <a:blip r:embed="rId4"/>
          <a:stretch/>
        </p:blipFill>
        <p:spPr>
          <a:xfrm>
            <a:off x="4648320" y="3505320"/>
            <a:ext cx="2818440" cy="1256400"/>
          </a:xfrm>
          <a:prstGeom prst="rect">
            <a:avLst/>
          </a:prstGeom>
          <a:ln>
            <a:noFill/>
          </a:ln>
        </p:spPr>
      </p:pic>
      <p:pic>
        <p:nvPicPr>
          <p:cNvPr id="165" name="Picture 164"/>
          <p:cNvPicPr/>
          <p:nvPr/>
        </p:nvPicPr>
        <p:blipFill>
          <a:blip r:embed="rId5"/>
          <a:stretch/>
        </p:blipFill>
        <p:spPr>
          <a:xfrm>
            <a:off x="6477120" y="4838760"/>
            <a:ext cx="2856600" cy="125640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CustomShape 1"/>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The electric field (1)</a:t>
            </a:r>
            <a:endParaRPr lang="it-IT" sz="3400" b="0" strike="noStrike" spc="-1">
              <a:solidFill>
                <a:srgbClr val="000000"/>
              </a:solidFill>
              <a:uFill>
                <a:solidFill>
                  <a:srgbClr val="FFFFFF"/>
                </a:solidFill>
              </a:uFill>
              <a:latin typeface="Arial"/>
            </a:endParaRPr>
          </a:p>
        </p:txBody>
      </p:sp>
      <p:sp>
        <p:nvSpPr>
          <p:cNvPr id="167" name="CustomShape 2"/>
          <p:cNvSpPr/>
          <p:nvPr/>
        </p:nvSpPr>
        <p:spPr>
          <a:xfrm>
            <a:off x="1828800" y="2057400"/>
            <a:ext cx="1065240" cy="534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In </a:t>
            </a:r>
            <a:endParaRPr lang="it-IT" sz="3200" b="0" strike="noStrike" spc="-1">
              <a:solidFill>
                <a:srgbClr val="000000"/>
              </a:solidFill>
              <a:uFill>
                <a:solidFill>
                  <a:srgbClr val="FFFFFF"/>
                </a:solidFill>
              </a:uFill>
              <a:latin typeface="Arial"/>
            </a:endParaRPr>
          </a:p>
        </p:txBody>
      </p:sp>
      <p:sp>
        <p:nvSpPr>
          <p:cNvPr id="168" name="CustomShape 3"/>
          <p:cNvSpPr/>
          <p:nvPr/>
        </p:nvSpPr>
        <p:spPr>
          <a:xfrm>
            <a:off x="1828800" y="4475160"/>
            <a:ext cx="8837640" cy="1696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Note that     is not uniquely defined; but</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provided we are consistent with a gauge</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choice, it does not matter here</a:t>
            </a:r>
            <a:endParaRPr lang="it-IT" sz="3200" b="0" strike="noStrike" spc="-1">
              <a:solidFill>
                <a:srgbClr val="000000"/>
              </a:solidFill>
              <a:uFill>
                <a:solidFill>
                  <a:srgbClr val="FFFFFF"/>
                </a:solidFill>
              </a:uFill>
              <a:latin typeface="Arial"/>
            </a:endParaRPr>
          </a:p>
        </p:txBody>
      </p:sp>
      <p:sp>
        <p:nvSpPr>
          <p:cNvPr id="169" name="CustomShape 4"/>
          <p:cNvSpPr/>
          <p:nvPr/>
        </p:nvSpPr>
        <p:spPr>
          <a:xfrm>
            <a:off x="5791320" y="2080440"/>
            <a:ext cx="4135320" cy="1263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the electric field</a:t>
            </a:r>
            <a:endParaRPr lang="it-IT" sz="3200" b="0" strike="noStrike" spc="-1">
              <a:solidFill>
                <a:srgbClr val="000000"/>
              </a:solidFill>
              <a:uFill>
                <a:solidFill>
                  <a:srgbClr val="FFFFFF"/>
                </a:solidFill>
              </a:uFill>
              <a:latin typeface="Arial"/>
            </a:endParaRPr>
          </a:p>
        </p:txBody>
      </p:sp>
      <p:sp>
        <p:nvSpPr>
          <p:cNvPr id="170" name="CustomShape 5"/>
          <p:cNvSpPr/>
          <p:nvPr/>
        </p:nvSpPr>
        <p:spPr>
          <a:xfrm>
            <a:off x="2133720" y="2895480"/>
            <a:ext cx="8837640" cy="1125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is expressed in terms of a scalar potential</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and of a vector potential</a:t>
            </a:r>
            <a:endParaRPr lang="it-IT" sz="3200" b="0" strike="noStrike" spc="-1">
              <a:solidFill>
                <a:srgbClr val="000000"/>
              </a:solidFill>
              <a:uFill>
                <a:solidFill>
                  <a:srgbClr val="FFFFFF"/>
                </a:solidFill>
              </a:uFill>
              <a:latin typeface="Arial"/>
            </a:endParaRPr>
          </a:p>
        </p:txBody>
      </p:sp>
      <p:pic>
        <p:nvPicPr>
          <p:cNvPr id="171" name="Picture 170"/>
          <p:cNvPicPr/>
          <p:nvPr/>
        </p:nvPicPr>
        <p:blipFill>
          <a:blip r:embed="rId3"/>
          <a:stretch/>
        </p:blipFill>
        <p:spPr>
          <a:xfrm>
            <a:off x="2819520" y="1752480"/>
            <a:ext cx="2856600" cy="1256400"/>
          </a:xfrm>
          <a:prstGeom prst="rect">
            <a:avLst/>
          </a:prstGeom>
          <a:ln>
            <a:noFill/>
          </a:ln>
        </p:spPr>
      </p:pic>
      <p:pic>
        <p:nvPicPr>
          <p:cNvPr id="172" name="Picture 171"/>
          <p:cNvPicPr/>
          <p:nvPr/>
        </p:nvPicPr>
        <p:blipFill>
          <a:blip r:embed="rId4"/>
          <a:stretch/>
        </p:blipFill>
        <p:spPr>
          <a:xfrm>
            <a:off x="3951000" y="4495680"/>
            <a:ext cx="456120" cy="53244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CustomShape 1"/>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The electric field (2)</a:t>
            </a:r>
            <a:endParaRPr lang="it-IT" sz="3400" b="0" strike="noStrike" spc="-1">
              <a:solidFill>
                <a:srgbClr val="000000"/>
              </a:solidFill>
              <a:uFill>
                <a:solidFill>
                  <a:srgbClr val="FFFFFF"/>
                </a:solidFill>
              </a:uFill>
              <a:latin typeface="Arial"/>
            </a:endParaRPr>
          </a:p>
        </p:txBody>
      </p:sp>
      <p:sp>
        <p:nvSpPr>
          <p:cNvPr id="174" name="CustomShape 2"/>
          <p:cNvSpPr/>
          <p:nvPr/>
        </p:nvSpPr>
        <p:spPr>
          <a:xfrm>
            <a:off x="1828800" y="2057400"/>
            <a:ext cx="8151840" cy="1125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Assume now that Ohm’s law is valid inside</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the conductors:</a:t>
            </a:r>
            <a:endParaRPr lang="it-IT" sz="3200" b="0" strike="noStrike" spc="-1">
              <a:solidFill>
                <a:srgbClr val="000000"/>
              </a:solidFill>
              <a:uFill>
                <a:solidFill>
                  <a:srgbClr val="FFFFFF"/>
                </a:solidFill>
              </a:uFill>
              <a:latin typeface="Arial"/>
            </a:endParaRPr>
          </a:p>
        </p:txBody>
      </p:sp>
      <p:sp>
        <p:nvSpPr>
          <p:cNvPr id="175" name="CustomShape 3"/>
          <p:cNvSpPr/>
          <p:nvPr/>
        </p:nvSpPr>
        <p:spPr>
          <a:xfrm>
            <a:off x="1828800" y="3352680"/>
            <a:ext cx="8837640" cy="1696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Let’s split       in     , induced by the charges</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and currents in the system, and     , applied </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by an external generator</a:t>
            </a:r>
            <a:endParaRPr lang="it-IT" sz="3200" b="0" strike="noStrike" spc="-1">
              <a:solidFill>
                <a:srgbClr val="000000"/>
              </a:solidFill>
              <a:uFill>
                <a:solidFill>
                  <a:srgbClr val="FFFFFF"/>
                </a:solidFill>
              </a:uFill>
              <a:latin typeface="Arial"/>
            </a:endParaRPr>
          </a:p>
        </p:txBody>
      </p:sp>
      <p:pic>
        <p:nvPicPr>
          <p:cNvPr id="176" name="Picture 175"/>
          <p:cNvPicPr/>
          <p:nvPr/>
        </p:nvPicPr>
        <p:blipFill>
          <a:blip r:embed="rId3"/>
          <a:stretch/>
        </p:blipFill>
        <p:spPr>
          <a:xfrm>
            <a:off x="5257800" y="2590920"/>
            <a:ext cx="1713600" cy="722880"/>
          </a:xfrm>
          <a:prstGeom prst="rect">
            <a:avLst/>
          </a:prstGeom>
          <a:ln>
            <a:noFill/>
          </a:ln>
        </p:spPr>
      </p:pic>
      <p:pic>
        <p:nvPicPr>
          <p:cNvPr id="177" name="Picture 176"/>
          <p:cNvPicPr/>
          <p:nvPr/>
        </p:nvPicPr>
        <p:blipFill>
          <a:blip r:embed="rId4"/>
          <a:stretch/>
        </p:blipFill>
        <p:spPr>
          <a:xfrm>
            <a:off x="4038480" y="3352680"/>
            <a:ext cx="672120" cy="672120"/>
          </a:xfrm>
          <a:prstGeom prst="rect">
            <a:avLst/>
          </a:prstGeom>
          <a:ln>
            <a:noFill/>
          </a:ln>
        </p:spPr>
      </p:pic>
      <p:pic>
        <p:nvPicPr>
          <p:cNvPr id="178" name="Picture 177"/>
          <p:cNvPicPr/>
          <p:nvPr/>
        </p:nvPicPr>
        <p:blipFill>
          <a:blip r:embed="rId5"/>
          <a:stretch/>
        </p:blipFill>
        <p:spPr>
          <a:xfrm>
            <a:off x="5099040" y="3352680"/>
            <a:ext cx="456120" cy="532440"/>
          </a:xfrm>
          <a:prstGeom prst="rect">
            <a:avLst/>
          </a:prstGeom>
          <a:ln>
            <a:noFill/>
          </a:ln>
        </p:spPr>
      </p:pic>
      <p:pic>
        <p:nvPicPr>
          <p:cNvPr id="179" name="Picture 178"/>
          <p:cNvPicPr/>
          <p:nvPr/>
        </p:nvPicPr>
        <p:blipFill>
          <a:blip r:embed="rId6"/>
          <a:stretch/>
        </p:blipFill>
        <p:spPr>
          <a:xfrm>
            <a:off x="8001000" y="3898800"/>
            <a:ext cx="532440" cy="672120"/>
          </a:xfrm>
          <a:prstGeom prst="rect">
            <a:avLst/>
          </a:prstGeom>
          <a:ln>
            <a:noFill/>
          </a:ln>
        </p:spPr>
      </p:pic>
      <p:pic>
        <p:nvPicPr>
          <p:cNvPr id="180" name="Picture 179"/>
          <p:cNvPicPr/>
          <p:nvPr/>
        </p:nvPicPr>
        <p:blipFill>
          <a:blip r:embed="rId7"/>
          <a:stretch/>
        </p:blipFill>
        <p:spPr>
          <a:xfrm>
            <a:off x="5092560" y="5257800"/>
            <a:ext cx="2272320" cy="6721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CustomShape 1"/>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The electric field (3)</a:t>
            </a:r>
            <a:endParaRPr lang="it-IT" sz="3400" b="0" strike="noStrike" spc="-1">
              <a:solidFill>
                <a:srgbClr val="000000"/>
              </a:solidFill>
              <a:uFill>
                <a:solidFill>
                  <a:srgbClr val="FFFFFF"/>
                </a:solidFill>
              </a:uFill>
              <a:latin typeface="Arial"/>
            </a:endParaRPr>
          </a:p>
        </p:txBody>
      </p:sp>
      <p:sp>
        <p:nvSpPr>
          <p:cNvPr id="182" name="CustomShape 2"/>
          <p:cNvSpPr/>
          <p:nvPr/>
        </p:nvSpPr>
        <p:spPr>
          <a:xfrm>
            <a:off x="1828800" y="1676520"/>
            <a:ext cx="4646880" cy="534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Remembering </a:t>
            </a:r>
            <a:endParaRPr lang="it-IT" sz="3200" b="0" strike="noStrike" spc="-1">
              <a:solidFill>
                <a:srgbClr val="000000"/>
              </a:solidFill>
              <a:uFill>
                <a:solidFill>
                  <a:srgbClr val="FFFFFF"/>
                </a:solidFill>
              </a:uFill>
              <a:latin typeface="Arial"/>
            </a:endParaRPr>
          </a:p>
        </p:txBody>
      </p:sp>
      <p:sp>
        <p:nvSpPr>
          <p:cNvPr id="183" name="CustomShape 3"/>
          <p:cNvSpPr/>
          <p:nvPr/>
        </p:nvSpPr>
        <p:spPr>
          <a:xfrm>
            <a:off x="1828800" y="4724280"/>
            <a:ext cx="8837640" cy="1696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The applied field     is therefore split into</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an ohmic term and terms due to the charges</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and currents in the systems</a:t>
            </a:r>
            <a:endParaRPr lang="it-IT" sz="3200" b="0" strike="noStrike" spc="-1">
              <a:solidFill>
                <a:srgbClr val="000000"/>
              </a:solidFill>
              <a:uFill>
                <a:solidFill>
                  <a:srgbClr val="FFFFFF"/>
                </a:solidFill>
              </a:uFill>
              <a:latin typeface="Arial"/>
            </a:endParaRPr>
          </a:p>
        </p:txBody>
      </p:sp>
      <p:sp>
        <p:nvSpPr>
          <p:cNvPr id="184" name="CustomShape 4"/>
          <p:cNvSpPr/>
          <p:nvPr/>
        </p:nvSpPr>
        <p:spPr>
          <a:xfrm>
            <a:off x="7772400" y="1676520"/>
            <a:ext cx="912960" cy="576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641"/>
              </a:spcBef>
            </a:pPr>
            <a:r>
              <a:rPr lang="it-IT" sz="3200" b="0" strike="noStrike" spc="-1">
                <a:solidFill>
                  <a:srgbClr val="000000"/>
                </a:solidFill>
                <a:uFill>
                  <a:solidFill>
                    <a:srgbClr val="FFFFFF"/>
                  </a:solidFill>
                </a:uFill>
                <a:latin typeface="Tahoma"/>
                <a:ea typeface="DejaVu Sans"/>
              </a:rPr>
              <a:t>and</a:t>
            </a:r>
            <a:endParaRPr lang="it-IT" sz="3200" b="0" strike="noStrike" spc="-1">
              <a:solidFill>
                <a:srgbClr val="000000"/>
              </a:solidFill>
              <a:uFill>
                <a:solidFill>
                  <a:srgbClr val="FFFFFF"/>
                </a:solidFill>
              </a:uFill>
              <a:latin typeface="Arial"/>
            </a:endParaRPr>
          </a:p>
        </p:txBody>
      </p:sp>
      <p:sp>
        <p:nvSpPr>
          <p:cNvPr id="185" name="CustomShape 5"/>
          <p:cNvSpPr/>
          <p:nvPr/>
        </p:nvSpPr>
        <p:spPr>
          <a:xfrm>
            <a:off x="4648320" y="2666880"/>
            <a:ext cx="4037040" cy="576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641"/>
              </a:spcBef>
            </a:pPr>
            <a:r>
              <a:rPr lang="it-IT" sz="3200" b="0" strike="noStrike" spc="-1">
                <a:solidFill>
                  <a:srgbClr val="000000"/>
                </a:solidFill>
                <a:uFill>
                  <a:solidFill>
                    <a:srgbClr val="FFFFFF"/>
                  </a:solidFill>
                </a:uFill>
                <a:latin typeface="Georgia"/>
                <a:ea typeface="DejaVu Sans"/>
              </a:rPr>
              <a:t>can be rewritten as:</a:t>
            </a:r>
            <a:endParaRPr lang="it-IT" sz="3200" b="0" strike="noStrike" spc="-1">
              <a:solidFill>
                <a:srgbClr val="000000"/>
              </a:solidFill>
              <a:uFill>
                <a:solidFill>
                  <a:srgbClr val="FFFFFF"/>
                </a:solidFill>
              </a:uFill>
              <a:latin typeface="Arial"/>
            </a:endParaRPr>
          </a:p>
        </p:txBody>
      </p:sp>
      <p:sp>
        <p:nvSpPr>
          <p:cNvPr id="186" name="CustomShape 6"/>
          <p:cNvSpPr/>
          <p:nvPr/>
        </p:nvSpPr>
        <p:spPr>
          <a:xfrm>
            <a:off x="10287000" y="1676520"/>
            <a:ext cx="379440" cy="576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641"/>
              </a:spcBef>
            </a:pPr>
            <a:r>
              <a:rPr lang="it-IT" sz="3200" b="0" strike="noStrike" spc="-1">
                <a:solidFill>
                  <a:srgbClr val="000000"/>
                </a:solidFill>
                <a:uFill>
                  <a:solidFill>
                    <a:srgbClr val="FFFFFF"/>
                  </a:solidFill>
                </a:uFill>
                <a:latin typeface="Tahoma"/>
                <a:ea typeface="DejaVu Sans"/>
              </a:rPr>
              <a:t>,</a:t>
            </a:r>
            <a:endParaRPr lang="it-IT" sz="3200" b="0" strike="noStrike" spc="-1">
              <a:solidFill>
                <a:srgbClr val="000000"/>
              </a:solidFill>
              <a:uFill>
                <a:solidFill>
                  <a:srgbClr val="FFFFFF"/>
                </a:solidFill>
              </a:uFill>
              <a:latin typeface="Arial"/>
            </a:endParaRPr>
          </a:p>
        </p:txBody>
      </p:sp>
      <p:pic>
        <p:nvPicPr>
          <p:cNvPr id="187" name="Picture 186"/>
          <p:cNvPicPr/>
          <p:nvPr/>
        </p:nvPicPr>
        <p:blipFill>
          <a:blip r:embed="rId3"/>
          <a:stretch/>
        </p:blipFill>
        <p:spPr>
          <a:xfrm>
            <a:off x="4876920" y="1371600"/>
            <a:ext cx="2856600" cy="1256400"/>
          </a:xfrm>
          <a:prstGeom prst="rect">
            <a:avLst/>
          </a:prstGeom>
          <a:ln>
            <a:noFill/>
          </a:ln>
        </p:spPr>
      </p:pic>
      <p:pic>
        <p:nvPicPr>
          <p:cNvPr id="188" name="Picture 187"/>
          <p:cNvPicPr/>
          <p:nvPr/>
        </p:nvPicPr>
        <p:blipFill>
          <a:blip r:embed="rId4"/>
          <a:stretch/>
        </p:blipFill>
        <p:spPr>
          <a:xfrm>
            <a:off x="8610480" y="1676520"/>
            <a:ext cx="1713600" cy="722880"/>
          </a:xfrm>
          <a:prstGeom prst="rect">
            <a:avLst/>
          </a:prstGeom>
          <a:ln>
            <a:noFill/>
          </a:ln>
        </p:spPr>
      </p:pic>
      <p:pic>
        <p:nvPicPr>
          <p:cNvPr id="189" name="Picture 188"/>
          <p:cNvPicPr/>
          <p:nvPr/>
        </p:nvPicPr>
        <p:blipFill>
          <a:blip r:embed="rId5"/>
          <a:stretch/>
        </p:blipFill>
        <p:spPr>
          <a:xfrm>
            <a:off x="2209680" y="2666880"/>
            <a:ext cx="2272320" cy="672120"/>
          </a:xfrm>
          <a:prstGeom prst="rect">
            <a:avLst/>
          </a:prstGeom>
          <a:ln>
            <a:noFill/>
          </a:ln>
        </p:spPr>
      </p:pic>
      <p:pic>
        <p:nvPicPr>
          <p:cNvPr id="190" name="Picture 189"/>
          <p:cNvPicPr/>
          <p:nvPr/>
        </p:nvPicPr>
        <p:blipFill>
          <a:blip r:embed="rId6"/>
          <a:stretch/>
        </p:blipFill>
        <p:spPr>
          <a:xfrm>
            <a:off x="4267080" y="3352680"/>
            <a:ext cx="3466080" cy="1256400"/>
          </a:xfrm>
          <a:prstGeom prst="rect">
            <a:avLst/>
          </a:prstGeom>
          <a:ln>
            <a:noFill/>
          </a:ln>
        </p:spPr>
      </p:pic>
      <p:pic>
        <p:nvPicPr>
          <p:cNvPr id="191" name="Picture 190"/>
          <p:cNvPicPr/>
          <p:nvPr/>
        </p:nvPicPr>
        <p:blipFill>
          <a:blip r:embed="rId7"/>
          <a:stretch/>
        </p:blipFill>
        <p:spPr>
          <a:xfrm>
            <a:off x="5228280" y="4724280"/>
            <a:ext cx="532440" cy="6721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CustomShape 1"/>
          <p:cNvSpPr/>
          <p:nvPr/>
        </p:nvSpPr>
        <p:spPr>
          <a:xfrm>
            <a:off x="669960" y="299160"/>
            <a:ext cx="11257200" cy="614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it-IT" sz="3400" b="0" strike="noStrike" spc="-1">
                <a:solidFill>
                  <a:srgbClr val="794827"/>
                </a:solidFill>
                <a:uFill>
                  <a:solidFill>
                    <a:srgbClr val="FFFFFF"/>
                  </a:solidFill>
                </a:uFill>
                <a:latin typeface="Georgia"/>
                <a:ea typeface="DejaVu Sans"/>
              </a:rPr>
              <a:t>The circuit equation</a:t>
            </a:r>
            <a:endParaRPr lang="it-IT" sz="3400" b="0" strike="noStrike" spc="-1">
              <a:solidFill>
                <a:srgbClr val="000000"/>
              </a:solidFill>
              <a:uFill>
                <a:solidFill>
                  <a:srgbClr val="FFFFFF"/>
                </a:solidFill>
              </a:uFill>
              <a:latin typeface="Arial"/>
            </a:endParaRPr>
          </a:p>
        </p:txBody>
      </p:sp>
      <p:sp>
        <p:nvSpPr>
          <p:cNvPr id="193" name="CustomShape 2"/>
          <p:cNvSpPr/>
          <p:nvPr/>
        </p:nvSpPr>
        <p:spPr>
          <a:xfrm>
            <a:off x="1828800" y="1676520"/>
            <a:ext cx="8456760" cy="534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Consider a conductor mesh. For any point</a:t>
            </a:r>
            <a:endParaRPr lang="it-IT" sz="3200" b="0" strike="noStrike" spc="-1">
              <a:solidFill>
                <a:srgbClr val="000000"/>
              </a:solidFill>
              <a:uFill>
                <a:solidFill>
                  <a:srgbClr val="FFFFFF"/>
                </a:solidFill>
              </a:uFill>
              <a:latin typeface="Arial"/>
            </a:endParaRPr>
          </a:p>
        </p:txBody>
      </p:sp>
      <p:sp>
        <p:nvSpPr>
          <p:cNvPr id="194" name="CustomShape 3"/>
          <p:cNvSpPr/>
          <p:nvPr/>
        </p:nvSpPr>
        <p:spPr>
          <a:xfrm>
            <a:off x="1828800" y="3505320"/>
            <a:ext cx="8304480" cy="1125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 To obtain a circuit equation, let’s integrate</a:t>
            </a:r>
            <a:endParaRPr lang="it-IT" sz="3200" b="0" strike="noStrike" spc="-1">
              <a:solidFill>
                <a:srgbClr val="000000"/>
              </a:solidFill>
              <a:uFill>
                <a:solidFill>
                  <a:srgbClr val="FFFFFF"/>
                </a:solidFill>
              </a:uFill>
              <a:latin typeface="Arial"/>
            </a:endParaRPr>
          </a:p>
          <a:p>
            <a:pPr marL="228600" indent="-227160">
              <a:lnSpc>
                <a:spcPct val="90000"/>
              </a:lnSpc>
              <a:spcBef>
                <a:spcPts val="1001"/>
              </a:spcBef>
              <a:buClr>
                <a:srgbClr val="794827"/>
              </a:buClr>
              <a:buFont typeface="Wingdings" charset="2"/>
              <a:buChar char=""/>
            </a:pPr>
            <a:r>
              <a:rPr lang="it-IT" sz="3200" b="0" strike="noStrike" spc="-1">
                <a:solidFill>
                  <a:srgbClr val="000000"/>
                </a:solidFill>
                <a:uFill>
                  <a:solidFill>
                    <a:srgbClr val="FFFFFF"/>
                  </a:solidFill>
                </a:uFill>
                <a:latin typeface="Georgia"/>
                <a:ea typeface="DejaVu Sans"/>
              </a:rPr>
              <a:t>this equation on the path:</a:t>
            </a:r>
            <a:endParaRPr lang="it-IT" sz="3200" b="0" strike="noStrike" spc="-1">
              <a:solidFill>
                <a:srgbClr val="000000"/>
              </a:solidFill>
              <a:uFill>
                <a:solidFill>
                  <a:srgbClr val="FFFFFF"/>
                </a:solidFill>
              </a:uFill>
              <a:latin typeface="Arial"/>
            </a:endParaRPr>
          </a:p>
        </p:txBody>
      </p:sp>
      <p:sp>
        <p:nvSpPr>
          <p:cNvPr id="195" name="CustomShape 4"/>
          <p:cNvSpPr/>
          <p:nvPr/>
        </p:nvSpPr>
        <p:spPr>
          <a:xfrm>
            <a:off x="8534520" y="2514600"/>
            <a:ext cx="1675080" cy="576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641"/>
              </a:spcBef>
            </a:pPr>
            <a:r>
              <a:rPr lang="it-IT" sz="3200" b="0" strike="noStrike" spc="-1">
                <a:solidFill>
                  <a:srgbClr val="000000"/>
                </a:solidFill>
                <a:uFill>
                  <a:solidFill>
                    <a:srgbClr val="FFFFFF"/>
                  </a:solidFill>
                </a:uFill>
                <a:latin typeface="Georgia"/>
                <a:ea typeface="DejaVu Sans"/>
              </a:rPr>
              <a:t>is valid</a:t>
            </a:r>
            <a:endParaRPr lang="it-IT" sz="3200" b="0" strike="noStrike" spc="-1">
              <a:solidFill>
                <a:srgbClr val="000000"/>
              </a:solidFill>
              <a:uFill>
                <a:solidFill>
                  <a:srgbClr val="FFFFFF"/>
                </a:solidFill>
              </a:uFill>
              <a:latin typeface="Arial"/>
            </a:endParaRPr>
          </a:p>
        </p:txBody>
      </p:sp>
      <p:sp>
        <p:nvSpPr>
          <p:cNvPr id="196" name="CustomShape 5"/>
          <p:cNvSpPr/>
          <p:nvPr/>
        </p:nvSpPr>
        <p:spPr>
          <a:xfrm>
            <a:off x="2133720" y="2514600"/>
            <a:ext cx="3122640" cy="576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641"/>
              </a:spcBef>
            </a:pPr>
            <a:r>
              <a:rPr lang="it-IT" sz="3200" b="0" strike="noStrike" spc="-1">
                <a:solidFill>
                  <a:srgbClr val="000000"/>
                </a:solidFill>
                <a:uFill>
                  <a:solidFill>
                    <a:srgbClr val="FFFFFF"/>
                  </a:solidFill>
                </a:uFill>
                <a:latin typeface="Georgia"/>
                <a:ea typeface="DejaVu Sans"/>
              </a:rPr>
              <a:t>along the path,</a:t>
            </a:r>
            <a:endParaRPr lang="it-IT" sz="3200" b="0" strike="noStrike" spc="-1">
              <a:solidFill>
                <a:srgbClr val="000000"/>
              </a:solidFill>
              <a:uFill>
                <a:solidFill>
                  <a:srgbClr val="FFFFFF"/>
                </a:solidFill>
              </a:uFill>
              <a:latin typeface="Arial"/>
            </a:endParaRPr>
          </a:p>
        </p:txBody>
      </p:sp>
      <p:pic>
        <p:nvPicPr>
          <p:cNvPr id="197" name="Picture 196"/>
          <p:cNvPicPr/>
          <p:nvPr/>
        </p:nvPicPr>
        <p:blipFill>
          <a:blip r:embed="rId3"/>
          <a:stretch/>
        </p:blipFill>
        <p:spPr>
          <a:xfrm>
            <a:off x="5029200" y="2209680"/>
            <a:ext cx="3466080" cy="1256400"/>
          </a:xfrm>
          <a:prstGeom prst="rect">
            <a:avLst/>
          </a:prstGeom>
          <a:ln>
            <a:noFill/>
          </a:ln>
        </p:spPr>
      </p:pic>
      <p:pic>
        <p:nvPicPr>
          <p:cNvPr id="198" name="Picture 197"/>
          <p:cNvPicPr/>
          <p:nvPr/>
        </p:nvPicPr>
        <p:blipFill>
          <a:blip r:embed="rId4"/>
          <a:stretch/>
        </p:blipFill>
        <p:spPr>
          <a:xfrm>
            <a:off x="2438280" y="4724280"/>
            <a:ext cx="6971400" cy="140868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8547</TotalTime>
  <Words>3135</Words>
  <Application>Microsoft Office PowerPoint</Application>
  <PresentationFormat>Widescreen</PresentationFormat>
  <Paragraphs>391</Paragraphs>
  <Slides>47</Slides>
  <Notes>47</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47</vt:i4>
      </vt:variant>
    </vt:vector>
  </HeadingPairs>
  <TitlesOfParts>
    <vt:vector size="58" baseType="lpstr">
      <vt:lpstr>Microsoft YaHei</vt:lpstr>
      <vt:lpstr>Arial</vt:lpstr>
      <vt:lpstr>DejaVu Sans</vt:lpstr>
      <vt:lpstr>Georgia</vt:lpstr>
      <vt:lpstr>Symbol</vt:lpstr>
      <vt:lpstr>Tahoma</vt:lpstr>
      <vt:lpstr>Times New Roman</vt:lpstr>
      <vt:lpstr>Wingdings</vt:lpstr>
      <vt:lpstr>Office Theme</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FastFieldSolvers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Enrico Di Lorenzo</dc:creator>
  <dc:description/>
  <cp:lastModifiedBy>Di Lorenzo, Enrico (Nokia - IT/Vimercate)</cp:lastModifiedBy>
  <cp:revision>107</cp:revision>
  <dcterms:created xsi:type="dcterms:W3CDTF">2005-07-18T09:09:39Z</dcterms:created>
  <dcterms:modified xsi:type="dcterms:W3CDTF">2017-09-25T10:04:30Z</dcterms:modified>
  <dc:language>it-IT</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FastFieldSolvers</vt:lpwstr>
  </property>
  <property fmtid="{D5CDD505-2E9C-101B-9397-08002B2CF9AE}" pid="4" name="HiddenSlides">
    <vt:i4>0</vt:i4>
  </property>
  <property fmtid="{D5CDD505-2E9C-101B-9397-08002B2CF9AE}" pid="5" name="HyperlinksChanged">
    <vt:bool>false</vt:bool>
  </property>
  <property fmtid="{D5CDD505-2E9C-101B-9397-08002B2CF9AE}" pid="6" name="LinksUpToDate">
    <vt:bool>false</vt:bool>
  </property>
  <property fmtid="{D5CDD505-2E9C-101B-9397-08002B2CF9AE}" pid="7" name="MMClips">
    <vt:i4>0</vt:i4>
  </property>
  <property fmtid="{D5CDD505-2E9C-101B-9397-08002B2CF9AE}" pid="8" name="Notes">
    <vt:i4>48</vt:i4>
  </property>
  <property fmtid="{D5CDD505-2E9C-101B-9397-08002B2CF9AE}" pid="9" name="PresentationFormat">
    <vt:lpwstr>Widescreen</vt:lpwstr>
  </property>
  <property fmtid="{D5CDD505-2E9C-101B-9397-08002B2CF9AE}" pid="10" name="ScaleCrop">
    <vt:bool>false</vt:bool>
  </property>
  <property fmtid="{D5CDD505-2E9C-101B-9397-08002B2CF9AE}" pid="11" name="ShareDoc">
    <vt:bool>false</vt:bool>
  </property>
  <property fmtid="{D5CDD505-2E9C-101B-9397-08002B2CF9AE}" pid="12" name="Slides">
    <vt:i4>48</vt:i4>
  </property>
</Properties>
</file>